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83" r:id="rId8"/>
    <p:sldId id="265" r:id="rId9"/>
    <p:sldId id="260" r:id="rId10"/>
    <p:sldId id="268" r:id="rId11"/>
    <p:sldId id="261" r:id="rId12"/>
    <p:sldId id="269" r:id="rId13"/>
    <p:sldId id="270" r:id="rId14"/>
    <p:sldId id="271" r:id="rId15"/>
    <p:sldId id="273" r:id="rId16"/>
    <p:sldId id="263" r:id="rId17"/>
    <p:sldId id="274" r:id="rId18"/>
    <p:sldId id="275" r:id="rId19"/>
    <p:sldId id="276" r:id="rId20"/>
    <p:sldId id="277" r:id="rId21"/>
    <p:sldId id="279" r:id="rId22"/>
    <p:sldId id="278" r:id="rId23"/>
    <p:sldId id="282" r:id="rId24"/>
    <p:sldId id="281" r:id="rId25"/>
    <p:sldId id="280" r:id="rId26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18"/>
    <p:restoredTop sz="94668"/>
  </p:normalViewPr>
  <p:slideViewPr>
    <p:cSldViewPr snapToGrid="0">
      <p:cViewPr varScale="1">
        <p:scale>
          <a:sx n="111" d="100"/>
          <a:sy n="111" d="100"/>
        </p:scale>
        <p:origin x="22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E568D-CA63-7C59-2628-42E9DB3D2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8FDE54-87B0-E9F2-AACD-9281214B6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0D374-AD04-0C2B-C956-F7676ADB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C7F67-F2AA-B0DF-9044-454A2DA1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E88D-5F17-8019-2753-5C1DCB21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65173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C5B2-120E-B97A-D3EE-EF262CC2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7C6D0-85D9-9F0E-52AA-C3A2E5CE7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848C-FA28-77D3-9C87-3C50E508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4D596-9F50-145E-0C5C-96498550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6E143-69CC-D731-47E2-F713ABF0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839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4471-E077-A2A1-6B24-520B5703A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735E2-C94B-68C5-681E-81E3AD837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5FADD-333B-0C98-FBF2-13522D0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603B3-A5A6-5D43-A591-90A02664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7D458-6699-850F-2063-7B60CA00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39100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F3F02-A70E-38EA-E531-EF9CD2DD7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D4AC0-079E-D44B-D951-318100014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3CADB-FC04-833B-8D58-278A6E29B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7A6F0-6891-9B7F-2ABD-40BFDC70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2C92B-87AC-79F2-C17C-6D812237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C0862-9F60-764F-8643-DA3BFC721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91268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EB7B-00C8-D9E4-9C25-4CFCFCF5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72BEC-AEB3-4798-F547-1A9852437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73C56-6951-E96A-1CD7-7B2663142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86056-2011-6960-6E5A-754D96F7A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C8853-6D34-AAE4-0F90-864A459CB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32EE12-5D37-0ADB-8FE3-420734433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D2DD11-8BF9-30B4-2CF0-749282CA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A2E797-35BC-BF0C-2249-56CA2C279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5224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13F24-6409-34B1-4871-4D084CB3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56DBED-B6DC-9230-1540-1EBC5CB0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67C07-848B-9B6D-E3BD-1A90FB1F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D4DFD5-AAC1-84BE-32E6-80527A48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1611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1882BA-30F3-E4C5-42C4-12CA5C6D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21432E-07E7-45B0-C211-F9A8BEA0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4DD07-E526-9D17-7246-587DA1BC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5851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BF575-6F6D-E5BF-4C49-6F68873D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E7B9C-F62B-50E3-2AF2-199CAE97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BF641-3544-0B03-C153-A6C5F1EBD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F225D-8523-73B0-B3A5-8A6C7810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9629D-96FC-91D1-C25E-800FB1F2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C1630-73CA-CBD9-5288-2D513123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8466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9E89-1EBB-EE37-B519-5DCB34A6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56AD3A-0AEF-15E1-6941-D02BF8A55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44235-27E4-3C18-7D03-EADD9CD3F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A766C-5823-74BF-1757-7BCCA20F7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7FE98-9DD3-8FDC-1BDA-01943251F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ED7BE-83C6-24DE-6943-0AEC5E84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4773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50CE-3EC8-CDCB-B930-3FBA5478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3F089-AB8C-6230-0162-224F826F8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E1631-B657-6350-75BD-8EFB4F5A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8F455-A815-A387-6210-94EA50A2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766D2-D963-A663-7539-E1B03179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4813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977B27-45D1-3B9B-94AE-03DDFA9D6D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E3554-F78B-9B27-C2BD-44D65A50E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C03B8-5F42-B034-CF5C-149B1A5E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A2C7C-8AE5-BFF6-9796-477D0B1F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FA748-1ED9-3009-B469-5B8B05E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0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102107-16BB-4787-7F13-006ACADE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54D69-C482-F969-FADB-C6292F2CB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B0FAD-8EFE-5229-2CD9-9308FBFB1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F41E1-D277-4D4B-BE3A-5A9A21BBDBCC}" type="datetimeFigureOut">
              <a:rPr lang="en-AE" smtClean="0"/>
              <a:t>14/02/2026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93713-FB0C-1BC5-1CAE-CB780BF12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71146-77F3-6207-8E18-3FB2D577A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1EB75F-9093-FC43-B0C0-12F622AEAC67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3573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5" Type="http://schemas.microsoft.com/office/2007/relationships/media" Target="../media/media6.m4a"/><Relationship Id="rId4" Type="http://schemas.openxmlformats.org/officeDocument/2006/relationships/audio" Target="../media/media5.m4a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FCF6D6-93D0-C0AE-E678-7A80BBACC8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60" t="11354" r="10738" b="41736"/>
          <a:stretch>
            <a:fillRect/>
          </a:stretch>
        </p:blipFill>
        <p:spPr>
          <a:xfrm>
            <a:off x="0" y="1"/>
            <a:ext cx="1209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3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8388052-10EF-A54C-DE4C-42CE69B726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968" t="57965" r="9431" b="100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6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74B5-2AB7-C932-4C96-A5453AFB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page of a book with a person and a picture of a person&#10;&#10;AI-generated content may be incorrect.">
            <a:extLst>
              <a:ext uri="{FF2B5EF4-FFF2-40B4-BE49-F238E27FC236}">
                <a16:creationId xmlns:a16="http://schemas.microsoft.com/office/drawing/2014/main" id="{BCF58184-D23D-8C36-11A5-2479475CA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378" t="62115" r="5386" b="742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25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DFF83-50DC-2423-3D61-746AE1DC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12D4F756-D350-7822-0F1D-9B015744B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9764" t="10747" r="53336" b="6086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AUDIO-2026-02-14-20-53-14.m4a">
            <a:hlinkClick r:id="" action="ppaction://media"/>
            <a:extLst>
              <a:ext uri="{FF2B5EF4-FFF2-40B4-BE49-F238E27FC236}">
                <a16:creationId xmlns:a16="http://schemas.microsoft.com/office/drawing/2014/main" id="{E0BF5049-BD7B-D81F-BCE8-F9C0E63B8B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027" y="4523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9060-7125-1596-406A-7E286792F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8D28-73F2-F27C-4371-2AC6A36F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266DE7C4-4997-6BA3-B4EB-14763F44F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246" t="38457" r="54171" b="121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254BE-E962-B13B-71B4-682025B79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8E56-7AAA-8D9C-EBA8-4C723D0D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2DF4C614-42FA-A39B-0B80-E0133295F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293" t="12748" r="10807" b="60568"/>
          <a:stretch>
            <a:fillRect/>
          </a:stretch>
        </p:blipFill>
        <p:spPr>
          <a:xfrm>
            <a:off x="0" y="58654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F6DD1C-534C-D857-D417-ADDA063BC6C6}"/>
              </a:ext>
            </a:extLst>
          </p:cNvPr>
          <p:cNvSpPr txBox="1"/>
          <p:nvPr/>
        </p:nvSpPr>
        <p:spPr>
          <a:xfrm>
            <a:off x="4596714" y="2278234"/>
            <a:ext cx="543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✅</a:t>
            </a:r>
            <a:endParaRPr lang="en-A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FB97D5-AF41-7011-B7BB-D4B991377A02}"/>
              </a:ext>
            </a:extLst>
          </p:cNvPr>
          <p:cNvSpPr txBox="1"/>
          <p:nvPr/>
        </p:nvSpPr>
        <p:spPr>
          <a:xfrm>
            <a:off x="1878227" y="2866958"/>
            <a:ext cx="2372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دَوَافِعُهُمْ مُخْتَلِفَةٌ</a:t>
            </a:r>
            <a:endParaRPr lang="en-AE" sz="28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07E6C-29A0-055A-E540-F8EEA6DEA925}"/>
              </a:ext>
            </a:extLst>
          </p:cNvPr>
          <p:cNvSpPr txBox="1"/>
          <p:nvPr/>
        </p:nvSpPr>
        <p:spPr>
          <a:xfrm>
            <a:off x="4720281" y="4681709"/>
            <a:ext cx="420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✅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0F2D88-45BF-1E17-CF1A-BE6363471AEB}"/>
              </a:ext>
            </a:extLst>
          </p:cNvPr>
          <p:cNvSpPr txBox="1"/>
          <p:nvPr/>
        </p:nvSpPr>
        <p:spPr>
          <a:xfrm>
            <a:off x="4720281" y="5585188"/>
            <a:ext cx="420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✅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D3C2F-F7C2-80A3-5C72-6F7041A195C9}"/>
              </a:ext>
            </a:extLst>
          </p:cNvPr>
          <p:cNvSpPr txBox="1"/>
          <p:nvPr/>
        </p:nvSpPr>
        <p:spPr>
          <a:xfrm>
            <a:off x="4386649" y="3905012"/>
            <a:ext cx="691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76DEB5-EAB8-8AB2-F495-A0635058F348}"/>
              </a:ext>
            </a:extLst>
          </p:cNvPr>
          <p:cNvSpPr txBox="1"/>
          <p:nvPr/>
        </p:nvSpPr>
        <p:spPr>
          <a:xfrm>
            <a:off x="4720281" y="3118322"/>
            <a:ext cx="35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❎</a:t>
            </a:r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E296C8-B536-713A-8649-FD00A6ABBEC6}"/>
              </a:ext>
            </a:extLst>
          </p:cNvPr>
          <p:cNvSpPr txBox="1"/>
          <p:nvPr/>
        </p:nvSpPr>
        <p:spPr>
          <a:xfrm>
            <a:off x="838200" y="3643402"/>
            <a:ext cx="3412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الاِلْتِحَاقُ بِالْجَامِعَاتِ الْعَرَبِيَّةِ</a:t>
            </a:r>
            <a:endParaRPr lang="en-AE" sz="28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2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2DC0F-6DEE-942E-A1DF-328244FBB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1A61-BA5D-D6F8-BE73-33DE582F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83035BD0-34D0-79F5-57EE-AF79A2468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378" t="40767" r="11015" b="3745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2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AF1AD-A774-54EB-318F-D5FDD07B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DC80F-20A2-EFF1-94CA-322D3228F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0DE3594A-788F-DC23-BA34-1752E9E8B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378" t="63008" r="11015" b="11200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2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1A4EC-F7CC-9487-670E-8FC40AE76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4048449-CBA8-487E-6701-480E4EA0C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973" t="18085" r="52084" b="1253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E20877-801F-4E9F-A743-1041DEE66720}"/>
              </a:ext>
            </a:extLst>
          </p:cNvPr>
          <p:cNvSpPr txBox="1"/>
          <p:nvPr/>
        </p:nvSpPr>
        <p:spPr>
          <a:xfrm>
            <a:off x="7113848" y="158077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و</a:t>
            </a:r>
            <a:endParaRPr lang="en-AE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607809-3961-F13D-5D4B-5278E5117425}"/>
              </a:ext>
            </a:extLst>
          </p:cNvPr>
          <p:cNvSpPr txBox="1"/>
          <p:nvPr/>
        </p:nvSpPr>
        <p:spPr>
          <a:xfrm>
            <a:off x="7184966" y="1250756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هـ</a:t>
            </a:r>
            <a:endParaRPr lang="en-AE"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05A335-FC11-ED72-AEAE-680E4098E6EB}"/>
              </a:ext>
            </a:extLst>
          </p:cNvPr>
          <p:cNvSpPr txBox="1"/>
          <p:nvPr/>
        </p:nvSpPr>
        <p:spPr>
          <a:xfrm>
            <a:off x="7184965" y="2191598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ب</a:t>
            </a:r>
            <a:endParaRPr lang="en-AE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EE0450-6083-C72E-D69E-CF6D7E72077B}"/>
              </a:ext>
            </a:extLst>
          </p:cNvPr>
          <p:cNvSpPr txBox="1"/>
          <p:nvPr/>
        </p:nvSpPr>
        <p:spPr>
          <a:xfrm>
            <a:off x="7118464" y="3073496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 err="1"/>
              <a:t>ج</a:t>
            </a:r>
            <a:endParaRPr lang="en-AE" sz="4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8187D2-4B37-329E-1042-2B792E06C4B2}"/>
              </a:ext>
            </a:extLst>
          </p:cNvPr>
          <p:cNvSpPr txBox="1"/>
          <p:nvPr/>
        </p:nvSpPr>
        <p:spPr>
          <a:xfrm>
            <a:off x="7118464" y="3990578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 err="1"/>
              <a:t>ز</a:t>
            </a:r>
            <a:endParaRPr lang="en-AE" sz="4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3E6129-DC6D-DC4E-16AF-C2C86C675C5F}"/>
              </a:ext>
            </a:extLst>
          </p:cNvPr>
          <p:cNvSpPr txBox="1"/>
          <p:nvPr/>
        </p:nvSpPr>
        <p:spPr>
          <a:xfrm>
            <a:off x="7113847" y="5168600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 err="1"/>
              <a:t>أ</a:t>
            </a:r>
            <a:endParaRPr lang="en-AE" sz="4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CAB29F-DDE8-15C6-991C-44F81980B10F}"/>
              </a:ext>
            </a:extLst>
          </p:cNvPr>
          <p:cNvSpPr txBox="1"/>
          <p:nvPr/>
        </p:nvSpPr>
        <p:spPr>
          <a:xfrm>
            <a:off x="7113847" y="6108154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د</a:t>
            </a:r>
            <a:endParaRPr lang="en-AE" sz="4400" dirty="0"/>
          </a:p>
        </p:txBody>
      </p:sp>
    </p:spTree>
    <p:extLst>
      <p:ext uri="{BB962C8B-B14F-4D97-AF65-F5344CB8AC3E}">
        <p14:creationId xmlns:p14="http://schemas.microsoft.com/office/powerpoint/2010/main" val="87419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34289-E8B9-7D39-F33C-AB44FF3C4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6106-E75E-7069-9D07-5132DCDA5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9AADD64-E1DF-EE17-38A3-C3D93A2A7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127" t="10747" r="10599" b="2787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75CD3-90A4-A16E-7610-51C15484CB8E}"/>
              </a:ext>
            </a:extLst>
          </p:cNvPr>
          <p:cNvSpPr txBox="1"/>
          <p:nvPr/>
        </p:nvSpPr>
        <p:spPr>
          <a:xfrm>
            <a:off x="7545915" y="489618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ب</a:t>
            </a:r>
            <a:endParaRPr lang="en-AE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19394-C8E4-FF37-2449-77AD363647A0}"/>
              </a:ext>
            </a:extLst>
          </p:cNvPr>
          <p:cNvSpPr txBox="1"/>
          <p:nvPr/>
        </p:nvSpPr>
        <p:spPr>
          <a:xfrm>
            <a:off x="7414532" y="1521782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و</a:t>
            </a:r>
            <a:endParaRPr lang="en-AE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AFD5C7-EECA-8B57-F01F-66E0422681A2}"/>
              </a:ext>
            </a:extLst>
          </p:cNvPr>
          <p:cNvSpPr txBox="1"/>
          <p:nvPr/>
        </p:nvSpPr>
        <p:spPr>
          <a:xfrm>
            <a:off x="7414531" y="2678439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 err="1"/>
              <a:t>أ</a:t>
            </a:r>
            <a:endParaRPr lang="en-AE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A7EB1-659C-58A8-DCB0-B89BF8773F35}"/>
              </a:ext>
            </a:extLst>
          </p:cNvPr>
          <p:cNvSpPr txBox="1"/>
          <p:nvPr/>
        </p:nvSpPr>
        <p:spPr>
          <a:xfrm>
            <a:off x="7494247" y="3797337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 err="1"/>
              <a:t>ج</a:t>
            </a:r>
            <a:endParaRPr lang="en-AE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15430-8757-4BBC-5AC3-562898FCEED3}"/>
              </a:ext>
            </a:extLst>
          </p:cNvPr>
          <p:cNvSpPr txBox="1"/>
          <p:nvPr/>
        </p:nvSpPr>
        <p:spPr>
          <a:xfrm>
            <a:off x="7414531" y="4916235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د</a:t>
            </a:r>
            <a:endParaRPr lang="en-AE" sz="4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3D9FD-907B-E443-C844-EE4CA9167AD3}"/>
              </a:ext>
            </a:extLst>
          </p:cNvPr>
          <p:cNvSpPr txBox="1"/>
          <p:nvPr/>
        </p:nvSpPr>
        <p:spPr>
          <a:xfrm>
            <a:off x="7545915" y="6004105"/>
            <a:ext cx="616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400" dirty="0"/>
              <a:t>هـ</a:t>
            </a:r>
            <a:endParaRPr lang="en-AE" sz="4400" dirty="0"/>
          </a:p>
        </p:txBody>
      </p:sp>
    </p:spTree>
    <p:extLst>
      <p:ext uri="{BB962C8B-B14F-4D97-AF65-F5344CB8AC3E}">
        <p14:creationId xmlns:p14="http://schemas.microsoft.com/office/powerpoint/2010/main" val="6465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8A5E-714D-2F95-8722-E1764615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581F899-C740-A3CE-7388-7500544E7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0390" t="17418" r="53335" b="3788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UDIO-2026-02-14-20-54-05.m4a">
            <a:hlinkClick r:id="" action="ppaction://media"/>
            <a:extLst>
              <a:ext uri="{FF2B5EF4-FFF2-40B4-BE49-F238E27FC236}">
                <a16:creationId xmlns:a16="http://schemas.microsoft.com/office/drawing/2014/main" id="{D07DCB25-52DD-DF35-9588-B6EC09AAE7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8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2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FCF31-23C3-A300-4F2A-74ED2B328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FB19-93FC-9B92-331C-16BEE1BD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562962F-3DB8-59B5-8D02-99BEF72B3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767" t="63116" r="53544" b="10199"/>
          <a:stretch>
            <a:fillRect/>
          </a:stretch>
        </p:blipFill>
        <p:spPr>
          <a:xfrm>
            <a:off x="0" y="101600"/>
            <a:ext cx="12192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99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AB25-D439-765C-60D6-D12A98B19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CD24-6F30-2150-FD80-10D8154D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EC6176-1639-1412-F598-30BE98B81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753" t="11081" r="10390" b="63152"/>
          <a:stretch>
            <a:fillRect/>
          </a:stretch>
        </p:blipFill>
        <p:spPr>
          <a:xfrm>
            <a:off x="0" y="116114"/>
            <a:ext cx="12090400" cy="67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4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FD353-AAAC-870E-8CF9-717691133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1DFD3-0A83-4831-A0B7-20CA03FD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3ADA5B-314C-B504-593E-11D6A66DA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795" t="36848" r="10390" b="398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9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7C05D-BD5F-8C8D-647A-576466158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CE25-1801-6FBD-83F9-8EEF54AB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43D881-F9BD-40F4-083B-62109BA82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795" t="60156" r="10390" b="16537"/>
          <a:stretch>
            <a:fillRect/>
          </a:stretch>
        </p:blipFill>
        <p:spPr>
          <a:xfrm>
            <a:off x="0" y="101600"/>
            <a:ext cx="121920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A22F-D495-94E5-6D29-9C9E49173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97360A-DA15-E8D1-7A75-1B474AE71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81" t="17084" r="53336" b="55564"/>
          <a:stretch>
            <a:fillRect/>
          </a:stretch>
        </p:blipFill>
        <p:spPr>
          <a:xfrm>
            <a:off x="116115" y="1"/>
            <a:ext cx="12075885" cy="6857999"/>
          </a:xfrm>
          <a:prstGeom prst="rect">
            <a:avLst/>
          </a:prstGeom>
        </p:spPr>
      </p:pic>
      <p:pic>
        <p:nvPicPr>
          <p:cNvPr id="6" name="AUDIO-2026-02-14-20-54-42.m4a">
            <a:hlinkClick r:id="" action="ppaction://media"/>
            <a:extLst>
              <a:ext uri="{FF2B5EF4-FFF2-40B4-BE49-F238E27FC236}">
                <a16:creationId xmlns:a16="http://schemas.microsoft.com/office/drawing/2014/main" id="{C6A55CAB-DE1A-4C75-4CE9-CCB7AB9F61B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365125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13115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6117B-F3E0-A3C9-394D-C9C1A911E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D1AEE-FAAB-ABBB-755E-4504967A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B8D3C86-E247-AE41-9175-05FF96BB3B0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82" t="43769" r="53753" b="11201"/>
          <a:stretch>
            <a:fillRect/>
          </a:stretch>
        </p:blipFill>
        <p:spPr>
          <a:xfrm>
            <a:off x="0" y="1"/>
            <a:ext cx="12090399" cy="6857999"/>
          </a:xfrm>
          <a:prstGeom prst="rect">
            <a:avLst/>
          </a:prstGeom>
        </p:spPr>
      </p:pic>
      <p:pic>
        <p:nvPicPr>
          <p:cNvPr id="5" name="AUDIO-2026-02-14-20-55-48.m4a">
            <a:hlinkClick r:id="" action="ppaction://media"/>
            <a:extLst>
              <a:ext uri="{FF2B5EF4-FFF2-40B4-BE49-F238E27FC236}">
                <a16:creationId xmlns:a16="http://schemas.microsoft.com/office/drawing/2014/main" id="{03D385FE-0F4F-3AFC-9CAA-8229FF07B70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1800" y="-41275"/>
            <a:ext cx="812800" cy="812800"/>
          </a:xfrm>
        </p:spPr>
      </p:pic>
      <p:pic>
        <p:nvPicPr>
          <p:cNvPr id="6" name="AUDIO-2026-02-14-20-56-24.m4a">
            <a:hlinkClick r:id="" action="ppaction://media"/>
            <a:extLst>
              <a:ext uri="{FF2B5EF4-FFF2-40B4-BE49-F238E27FC236}">
                <a16:creationId xmlns:a16="http://schemas.microsoft.com/office/drawing/2014/main" id="{9048A2A6-81C2-58A9-9D4E-6728B82447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8600" y="1514642"/>
            <a:ext cx="812800" cy="812800"/>
          </a:xfrm>
          <a:prstGeom prst="rect">
            <a:avLst/>
          </a:prstGeom>
        </p:spPr>
      </p:pic>
      <p:pic>
        <p:nvPicPr>
          <p:cNvPr id="7" name="AUDIO-2026-02-14-20-56-54.m4a">
            <a:hlinkClick r:id="" action="ppaction://media"/>
            <a:extLst>
              <a:ext uri="{FF2B5EF4-FFF2-40B4-BE49-F238E27FC236}">
                <a16:creationId xmlns:a16="http://schemas.microsoft.com/office/drawing/2014/main" id="{3CA25044-5CC7-C605-BA26-88EDFA0425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1800" y="40011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9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4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BC8E3-552F-08A9-A48B-E2B0EEA3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BECA6-FDD6-7F8D-B378-2C327F6A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4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6273C2-B7F8-D45C-1288-F861DE8289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795" t="17751" r="10181" b="25210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2E76BF-0BA9-28BF-0E4A-4742E85B4EDD}"/>
              </a:ext>
            </a:extLst>
          </p:cNvPr>
          <p:cNvSpPr txBox="1"/>
          <p:nvPr/>
        </p:nvSpPr>
        <p:spPr>
          <a:xfrm>
            <a:off x="7465672" y="959923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٣</a:t>
            </a:r>
            <a:endParaRPr lang="en-A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C4503F-C617-5ED8-709F-88E4B7329EB9}"/>
              </a:ext>
            </a:extLst>
          </p:cNvPr>
          <p:cNvSpPr txBox="1"/>
          <p:nvPr/>
        </p:nvSpPr>
        <p:spPr>
          <a:xfrm>
            <a:off x="7465672" y="1996106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٤</a:t>
            </a:r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465A2-F8F8-242A-DF92-D925D54CA1FF}"/>
              </a:ext>
            </a:extLst>
          </p:cNvPr>
          <p:cNvSpPr txBox="1"/>
          <p:nvPr/>
        </p:nvSpPr>
        <p:spPr>
          <a:xfrm>
            <a:off x="7442060" y="3042452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١</a:t>
            </a:r>
            <a:endParaRPr lang="en-A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639F2-1BE9-FFC3-84B4-CEDF3A1375E2}"/>
              </a:ext>
            </a:extLst>
          </p:cNvPr>
          <p:cNvSpPr txBox="1"/>
          <p:nvPr/>
        </p:nvSpPr>
        <p:spPr>
          <a:xfrm>
            <a:off x="7442060" y="4001294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٥</a:t>
            </a:r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E211A5-CA96-7949-C132-F42ABC189A38}"/>
              </a:ext>
            </a:extLst>
          </p:cNvPr>
          <p:cNvSpPr txBox="1"/>
          <p:nvPr/>
        </p:nvSpPr>
        <p:spPr>
          <a:xfrm>
            <a:off x="7442060" y="5089128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٦</a:t>
            </a:r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264B21-0CC4-FD32-1104-B6820F07B5B8}"/>
              </a:ext>
            </a:extLst>
          </p:cNvPr>
          <p:cNvSpPr txBox="1"/>
          <p:nvPr/>
        </p:nvSpPr>
        <p:spPr>
          <a:xfrm>
            <a:off x="7548624" y="6209852"/>
            <a:ext cx="43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٢</a:t>
            </a:r>
            <a:endParaRPr lang="en-AE" dirty="0"/>
          </a:p>
        </p:txBody>
      </p:sp>
      <p:pic>
        <p:nvPicPr>
          <p:cNvPr id="12" name="AUDIO-2026-02-14-20-58-16.m4a">
            <a:hlinkClick r:id="" action="ppaction://media"/>
            <a:extLst>
              <a:ext uri="{FF2B5EF4-FFF2-40B4-BE49-F238E27FC236}">
                <a16:creationId xmlns:a16="http://schemas.microsoft.com/office/drawing/2014/main" id="{7B2097AC-215A-786C-94F4-6A26E2EA390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599" y="59707"/>
            <a:ext cx="812800" cy="812800"/>
          </a:xfrm>
        </p:spPr>
      </p:pic>
    </p:spTree>
    <p:extLst>
      <p:ext uri="{BB962C8B-B14F-4D97-AF65-F5344CB8AC3E}">
        <p14:creationId xmlns:p14="http://schemas.microsoft.com/office/powerpoint/2010/main" val="406789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86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DB32-4B54-4127-8766-3553126A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C778C0-9127-1802-7193-C6EEEA819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015" t="17418" r="52710" b="3855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25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E6D-FE76-DE1E-8180-4FAFAD2DE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A258-8135-0B5B-3A48-F30B1386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0B455F7-7AD3-01D5-3ACE-FAB350854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848" t="61591" r="56161" b="12090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99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CD79B-2652-686B-74F7-31B2A4E0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5DB0D-5DCF-EDA4-F4AF-1957C1B3F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5495D2-E184-C241-E483-A9EBC296A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338" t="15417" r="16368" b="6084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46FD36-30EA-91F1-2F94-9A66F4A0E76A}"/>
              </a:ext>
            </a:extLst>
          </p:cNvPr>
          <p:cNvSpPr txBox="1"/>
          <p:nvPr/>
        </p:nvSpPr>
        <p:spPr>
          <a:xfrm>
            <a:off x="838200" y="811173"/>
            <a:ext cx="8302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في معهد تعليم اللغة العربية بجامعة أم القرى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4916AC-487C-08C9-B646-F75B5EF8F1D7}"/>
              </a:ext>
            </a:extLst>
          </p:cNvPr>
          <p:cNvSpPr txBox="1"/>
          <p:nvPr/>
        </p:nvSpPr>
        <p:spPr>
          <a:xfrm>
            <a:off x="516037" y="3105834"/>
            <a:ext cx="8302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بعد شهرين من تقديم الطلب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E5BF7-D424-728B-AD74-1DFDAC81407D}"/>
              </a:ext>
            </a:extLst>
          </p:cNvPr>
          <p:cNvSpPr txBox="1"/>
          <p:nvPr/>
        </p:nvSpPr>
        <p:spPr>
          <a:xfrm>
            <a:off x="400291" y="5400496"/>
            <a:ext cx="8302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يريد أداء العبادات بطريقة أفضل، وفهم وسائل الإعلام.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52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DD644-BE7F-A474-A11A-979CE5A00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3691-E103-A3B5-F97D-C596ACE16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810583-D9A0-9DA0-6B95-D24F39A717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673" t="38800" r="16369" b="3006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811BB7-848D-710C-31E3-ECF6809214C3}"/>
              </a:ext>
            </a:extLst>
          </p:cNvPr>
          <p:cNvSpPr txBox="1"/>
          <p:nvPr/>
        </p:nvSpPr>
        <p:spPr>
          <a:xfrm>
            <a:off x="3862873" y="581132"/>
            <a:ext cx="3280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في البلاد العربية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F0005B-1719-E27C-5AD5-5D7F423175B5}"/>
              </a:ext>
            </a:extLst>
          </p:cNvPr>
          <p:cNvSpPr txBox="1"/>
          <p:nvPr/>
        </p:nvSpPr>
        <p:spPr>
          <a:xfrm>
            <a:off x="2987513" y="2212321"/>
            <a:ext cx="4008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عن طريق الشابكة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1ED069-F6A1-11EC-7067-A9245AC82639}"/>
              </a:ext>
            </a:extLst>
          </p:cNvPr>
          <p:cNvSpPr txBox="1"/>
          <p:nvPr/>
        </p:nvSpPr>
        <p:spPr>
          <a:xfrm>
            <a:off x="2417364" y="3875740"/>
            <a:ext cx="4492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سأل صديقه عارفا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2E0D2-AA35-3F4E-3649-161002AB84C5}"/>
              </a:ext>
            </a:extLst>
          </p:cNvPr>
          <p:cNvSpPr txBox="1"/>
          <p:nvPr/>
        </p:nvSpPr>
        <p:spPr>
          <a:xfrm>
            <a:off x="2183364" y="5539159"/>
            <a:ext cx="4960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وصل قبل بدء الدراسة بأسبوع</a:t>
            </a:r>
            <a:endParaRPr lang="en-AE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3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12547-21E9-4D2A-97B2-1CB1D886E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69631-1E5F-6D7D-6591-8AEDEA48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6C58CFB-EE3B-E74A-B359-9A00DDA28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807" t="18085" r="52293" b="548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7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B86B6-E236-9E09-D295-A54324E72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F1A5-28BD-1F7C-226E-E1C217D3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CEF4CD3-4D5E-E0DB-CF8B-4BC6F5712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016" t="45103" r="54585" b="20206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85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030D6-B72E-0A0C-0D0C-3E96872A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13570AE-4118-0794-CD47-C21ADC29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545" t="17751" r="10806" b="1286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74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66</Words>
  <Application>Microsoft Macintosh PowerPoint</Application>
  <PresentationFormat>Widescreen</PresentationFormat>
  <Paragraphs>33</Paragraphs>
  <Slides>25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Alkoud</dc:creator>
  <cp:lastModifiedBy>Ahmed Alkoud</cp:lastModifiedBy>
  <cp:revision>6</cp:revision>
  <dcterms:created xsi:type="dcterms:W3CDTF">2026-02-14T12:03:15Z</dcterms:created>
  <dcterms:modified xsi:type="dcterms:W3CDTF">2026-02-14T21:20:41Z</dcterms:modified>
</cp:coreProperties>
</file>