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  <p:sldId id="264" r:id="rId9"/>
    <p:sldId id="265" r:id="rId10"/>
    <p:sldId id="267" r:id="rId11"/>
    <p:sldId id="268" r:id="rId12"/>
    <p:sldId id="270" r:id="rId13"/>
    <p:sldId id="271" r:id="rId14"/>
    <p:sldId id="272" r:id="rId15"/>
    <p:sldId id="269" r:id="rId16"/>
    <p:sldId id="274" r:id="rId17"/>
    <p:sldId id="275" r:id="rId18"/>
    <p:sldId id="276" r:id="rId19"/>
    <p:sldId id="273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54"/>
    <p:restoredTop sz="94668"/>
  </p:normalViewPr>
  <p:slideViewPr>
    <p:cSldViewPr snapToGrid="0">
      <p:cViewPr varScale="1">
        <p:scale>
          <a:sx n="106" d="100"/>
          <a:sy n="106" d="100"/>
        </p:scale>
        <p:origin x="20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21EF7-ED35-FD4A-935F-E35707436E81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C8280-5A47-C94F-835D-652FDE2B014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046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0C8280-5A47-C94F-835D-652FDE2B0147}" type="slidenum">
              <a:rPr lang="en-AE" smtClean="0"/>
              <a:t>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68394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8A6E3-AAC7-7954-0738-AA7CEBCE5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FA2E70-5856-802A-F062-2201A7717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A93268-A9D4-408B-12E0-CF3CA4F28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81603-131C-9135-D7E8-6A1B36262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0C8280-5A47-C94F-835D-652FDE2B0147}" type="slidenum">
              <a:rPr lang="en-AE" smtClean="0"/>
              <a:t>5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101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10BE9-B22F-4102-D619-CFA992506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BC2420-22D9-DDBB-B062-71FD0D70A3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4683C-96DD-0B54-0759-A0DC70CA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AECD6-38E0-1D83-D5EA-848333A73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530EE-17C7-2065-173A-4777BE013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8859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C8ED2-5A94-697D-4039-5F980BF4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CF98E-5A1B-604F-BDCB-D55EE904F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1F8F7-5566-C379-5F93-C4125D0A5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181AE-24E9-D269-3767-CDAB58D6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D6C17-E6A4-8E87-5079-C0B0FBCF0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09950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C405D-801E-B797-F62A-9B5F6F0B8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2BAFF-B5FA-385E-FD91-57607D69C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0A46C-4170-8E53-63D4-9227A127D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6BE41-65E4-624F-5365-7A368A589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6A0E6-1043-92CF-1EEB-04B69ED9C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77833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C9E72-9524-15A3-0674-748717722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DF2DF-1A91-748B-87B7-11443C718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315083-886F-C1AE-A10F-1363FF4E4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A9DEA3-FBBA-E4D7-7B98-52B0E50FB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5836A-900C-7B32-A454-0301EAF43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7FE526-A767-70BF-4EE2-27AD99D8E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364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C2F6D-DA7E-7F26-D007-559363FAB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F4AFC-D553-5158-3F07-C174A33A7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623B6C-BBE3-2321-710B-F10A1184A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5C2CBE-C21A-F545-43E6-CA4086D9CF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1EC78C-3420-26CC-8D23-5F389F6032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B12355-35ED-8BD8-3D69-4A818B5BC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3CC3C3-BEBF-1344-B4E0-95C20767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CE4DCF-BC8D-1B66-54B9-DA45091F2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7863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F4292-8932-E7F8-63F2-2BFC7D79A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22E6B-EA52-3084-E452-AD2794C0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AA989D-F421-5882-757C-0C6B82581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0BB94-B7F1-81AC-A4AF-FA09D0BB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04587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3D26B4-0BBF-F4EF-6C6A-0C1FF6936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49A5A7-18BA-03CA-A657-74DB9CBFB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871E7-F9B7-6523-7398-E5F1DBC05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45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A39DD-6956-626F-3661-B263A4E6E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B8F3B-ED17-4911-3778-09C892D12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E30C6-EF08-9AB4-39FC-4EA32BE28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F6636E-B529-4EE7-DCA3-1C9979585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4EEB2D-97EA-6A13-5181-13F112FF8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595E3-23B3-A13E-444F-E3E7CD15E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9602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B0653-B6D1-960B-1948-C7DD359F9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36D94B-4EF6-ECAC-D8FB-70E4FDCCE6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63C1C-D6AB-5AC3-DE9E-8F9A9AFBC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0B874-B5BC-E1B5-86D2-D38B19112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8BC7E3-18BC-CA00-AC72-804D6D06B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E4EE4-9825-1A2B-2BEF-73FD16477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96029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D1839-117B-66E2-034E-182231D11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29175-1DA7-588F-184C-2DA2A414E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5AE2B-D9C8-5031-C72A-7B084DC51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C9B62-AFC8-AF9F-7AAF-5754FAD8A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1564F-7004-4E8A-D9F5-32288714A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1496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6519E-2CB7-4A85-21DF-79CED1BDBE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A5356C-1999-A237-084F-A2D95DF6A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AC673-949B-089A-5A86-98283DF80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4D889-562B-380E-EA40-CCE536AED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1C07C-7461-0462-09E5-896AB0FA9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685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79E99E-48E1-36DD-BA1D-F2B667C4F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90C66-A893-3EAE-C2E6-1D9B90BA1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8621F-2456-BCC4-F87F-23EBE3B57A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3DD21C-25B5-9D4D-AFF3-3CC478149CA8}" type="datetimeFigureOut">
              <a:rPr lang="en-AE" smtClean="0"/>
              <a:t>21/02/2026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067E1-335F-4D35-FBEF-9053E4205E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747E3-0C99-1867-ADFB-FFCCED224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39B1C-4DF8-8444-AE4E-022EA5F2C10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8488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4a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book&#10;&#10;AI-generated content may be incorrect.">
            <a:extLst>
              <a:ext uri="{FF2B5EF4-FFF2-40B4-BE49-F238E27FC236}">
                <a16:creationId xmlns:a16="http://schemas.microsoft.com/office/drawing/2014/main" id="{9EF8C149-ADDC-0991-3794-F46EC7ECE8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57" t="11354" r="54622" b="4173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16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3327A-569B-C5AC-4021-E2EF9C39D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DB99DD18-D420-D937-22A6-C8DD74AED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717" t="59062" r="53786" b="1047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2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DD10C-6344-9B8D-6E99-57DADADC9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book with a picture of a building&#10;&#10;AI-generated content may be incorrect.">
            <a:extLst>
              <a:ext uri="{FF2B5EF4-FFF2-40B4-BE49-F238E27FC236}">
                <a16:creationId xmlns:a16="http://schemas.microsoft.com/office/drawing/2014/main" id="{26D049F1-BD2B-784E-DD1E-090DB5E12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313" t="61981" r="6753" b="536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58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D116C-1E6E-BA9B-1134-50C7171E3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BB16EE75-2807-A38D-5BE5-4497237D5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3846" t="18532" r="12271" b="4682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77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946FA-EDFE-56F7-4D34-7FA0713A7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D5CFC-4939-3C38-9DF9-67F299802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395C5AFE-B4C5-30D3-6691-95B619735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53846" t="53177" r="10679" b="12178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AUDIO-2026-02-21-18-23-40.m4a">
            <a:hlinkClick r:id="" action="ppaction://media"/>
            <a:extLst>
              <a:ext uri="{FF2B5EF4-FFF2-40B4-BE49-F238E27FC236}">
                <a16:creationId xmlns:a16="http://schemas.microsoft.com/office/drawing/2014/main" id="{7461DE05-621E-A5D2-D656-EDBDACE003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" y="2151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D9229-5C69-BA3C-0917-02CB03580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2A700-C587-8B3F-EF14-0E44177DD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0ED7C5BA-4A04-827F-DF85-075762E276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0181" t="9746" r="52710" b="4755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UDIO-2026-02-21-18-23-40.m4a">
            <a:hlinkClick r:id="" action="ppaction://media"/>
            <a:extLst>
              <a:ext uri="{FF2B5EF4-FFF2-40B4-BE49-F238E27FC236}">
                <a16:creationId xmlns:a16="http://schemas.microsoft.com/office/drawing/2014/main" id="{96A8D858-491A-1E16-178D-67BA433CC4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975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7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7DD2B-A456-0782-80C1-4478E26A1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4B0BE-1218-1784-B80E-BC418D543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BFE16DD9-3899-27F4-D005-0C63BF965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806" t="50774" r="53337" b="218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E4F87F-0D59-EA52-0CE9-F809F473765C}"/>
              </a:ext>
            </a:extLst>
          </p:cNvPr>
          <p:cNvSpPr txBox="1"/>
          <p:nvPr/>
        </p:nvSpPr>
        <p:spPr>
          <a:xfrm>
            <a:off x="4407107" y="3059668"/>
            <a:ext cx="52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6D033B-5F69-79D1-9F80-DF52892BD102}"/>
              </a:ext>
            </a:extLst>
          </p:cNvPr>
          <p:cNvSpPr txBox="1"/>
          <p:nvPr/>
        </p:nvSpPr>
        <p:spPr>
          <a:xfrm>
            <a:off x="4407107" y="3905012"/>
            <a:ext cx="52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✅</a:t>
            </a:r>
            <a:endParaRPr lang="en-A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F890A2-0A37-C965-0AD4-C2BB90027352}"/>
              </a:ext>
            </a:extLst>
          </p:cNvPr>
          <p:cNvSpPr txBox="1"/>
          <p:nvPr/>
        </p:nvSpPr>
        <p:spPr>
          <a:xfrm>
            <a:off x="4407106" y="5381506"/>
            <a:ext cx="52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✅</a:t>
            </a:r>
            <a:endParaRPr lang="en-A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6BD2AE-50DD-CE2A-597E-283C4AF2DEFC}"/>
              </a:ext>
            </a:extLst>
          </p:cNvPr>
          <p:cNvSpPr txBox="1"/>
          <p:nvPr/>
        </p:nvSpPr>
        <p:spPr>
          <a:xfrm>
            <a:off x="4407105" y="6308209"/>
            <a:ext cx="52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9440BC-33DD-64BD-CC0C-754B1A4B81D1}"/>
              </a:ext>
            </a:extLst>
          </p:cNvPr>
          <p:cNvSpPr txBox="1"/>
          <p:nvPr/>
        </p:nvSpPr>
        <p:spPr>
          <a:xfrm>
            <a:off x="4417098" y="4642010"/>
            <a:ext cx="52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1CF7F6-AD56-CB60-4483-05C2D93FE2C9}"/>
              </a:ext>
            </a:extLst>
          </p:cNvPr>
          <p:cNvSpPr txBox="1"/>
          <p:nvPr/>
        </p:nvSpPr>
        <p:spPr>
          <a:xfrm>
            <a:off x="1843791" y="2908092"/>
            <a:ext cx="1824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/>
              <a:t>الهندسة</a:t>
            </a:r>
            <a:endParaRPr lang="en-AE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DAB464-392E-1DA3-7970-A9E17110B0AA}"/>
              </a:ext>
            </a:extLst>
          </p:cNvPr>
          <p:cNvSpPr txBox="1"/>
          <p:nvPr/>
        </p:nvSpPr>
        <p:spPr>
          <a:xfrm>
            <a:off x="838200" y="6015821"/>
            <a:ext cx="2830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/>
              <a:t>يريد أن يكون داعية</a:t>
            </a:r>
            <a:endParaRPr lang="en-AE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02BDC8-91EA-23FC-7716-516B3B03B2A5}"/>
              </a:ext>
            </a:extLst>
          </p:cNvPr>
          <p:cNvSpPr txBox="1"/>
          <p:nvPr/>
        </p:nvSpPr>
        <p:spPr>
          <a:xfrm>
            <a:off x="1996191" y="4426567"/>
            <a:ext cx="1824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/>
              <a:t>الماجستير</a:t>
            </a:r>
            <a:endParaRPr lang="en-AE" b="1" dirty="0"/>
          </a:p>
        </p:txBody>
      </p:sp>
    </p:spTree>
    <p:extLst>
      <p:ext uri="{BB962C8B-B14F-4D97-AF65-F5344CB8AC3E}">
        <p14:creationId xmlns:p14="http://schemas.microsoft.com/office/powerpoint/2010/main" val="88439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9D330-D2DF-5EBD-AA84-8311BD230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A209E-68D1-5680-4EC2-49A2F9A5F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144B3354-47E1-0B3B-A350-40D3D0D51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961" t="12748" r="11849" b="5297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37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81FAD-1203-B773-5A09-9E91EDB84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7D06-52B4-3DA4-7A17-91DAE7BE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2BB4B64E-1EBB-5273-298B-0ED048EF6D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7088" t="46973" r="11640" b="23208"/>
          <a:stretch>
            <a:fillRect/>
          </a:stretch>
        </p:blipFill>
        <p:spPr>
          <a:xfrm>
            <a:off x="159658" y="0"/>
            <a:ext cx="1203234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61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0DA3B-9F11-61F2-5218-AE99080BD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B4142-BCED-C78F-DD93-9ACDE359F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69AE21F-8A11-E341-F647-5CC501EB04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432" t="17752" r="52710" b="1186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A446D3-9423-FF97-BECE-8D79D68F3C64}"/>
              </a:ext>
            </a:extLst>
          </p:cNvPr>
          <p:cNvSpPr txBox="1"/>
          <p:nvPr/>
        </p:nvSpPr>
        <p:spPr>
          <a:xfrm>
            <a:off x="7644983" y="566241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/>
              <a:t>ب</a:t>
            </a:r>
            <a:endParaRPr lang="en-AE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B936C4-4219-8FD7-4B56-6F050E3B1250}"/>
              </a:ext>
            </a:extLst>
          </p:cNvPr>
          <p:cNvSpPr txBox="1"/>
          <p:nvPr/>
        </p:nvSpPr>
        <p:spPr>
          <a:xfrm>
            <a:off x="7637928" y="1585909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/>
              <a:t>هـ</a:t>
            </a:r>
            <a:endParaRPr lang="en-AE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8ED08D-250B-7AE1-F4A2-BB10AE2600DA}"/>
              </a:ext>
            </a:extLst>
          </p:cNvPr>
          <p:cNvSpPr txBox="1"/>
          <p:nvPr/>
        </p:nvSpPr>
        <p:spPr>
          <a:xfrm>
            <a:off x="7657621" y="2710356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/>
              <a:t>د</a:t>
            </a:r>
            <a:endParaRPr lang="en-AE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33A540-3B4A-BEE2-D004-02979C444464}"/>
              </a:ext>
            </a:extLst>
          </p:cNvPr>
          <p:cNvSpPr txBox="1"/>
          <p:nvPr/>
        </p:nvSpPr>
        <p:spPr>
          <a:xfrm>
            <a:off x="7657621" y="3783131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/>
              <a:t>و</a:t>
            </a:r>
            <a:endParaRPr lang="en-AE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CE7B40-704D-F1A2-DF94-71F15B4373E3}"/>
              </a:ext>
            </a:extLst>
          </p:cNvPr>
          <p:cNvSpPr txBox="1"/>
          <p:nvPr/>
        </p:nvSpPr>
        <p:spPr>
          <a:xfrm>
            <a:off x="7657621" y="4907578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 err="1"/>
              <a:t>ج</a:t>
            </a:r>
            <a:endParaRPr lang="en-AE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A5C547-2683-0DCE-34BC-E0AFDEE3459A}"/>
              </a:ext>
            </a:extLst>
          </p:cNvPr>
          <p:cNvSpPr txBox="1"/>
          <p:nvPr/>
        </p:nvSpPr>
        <p:spPr>
          <a:xfrm>
            <a:off x="7637928" y="6060926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 err="1"/>
              <a:t>أ</a:t>
            </a:r>
            <a:endParaRPr lang="en-AE" sz="2400" b="1" dirty="0"/>
          </a:p>
        </p:txBody>
      </p:sp>
    </p:spTree>
    <p:extLst>
      <p:ext uri="{BB962C8B-B14F-4D97-AF65-F5344CB8AC3E}">
        <p14:creationId xmlns:p14="http://schemas.microsoft.com/office/powerpoint/2010/main" val="221920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7AD3-43CD-A46A-B55D-63BD93548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94E79-1DE1-4AF4-7414-7AE32AE80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F47F8A6-161C-5BA0-F661-57B344F67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920" t="10414" r="10389" b="2187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DDBF5-13AF-0FC2-2A6D-4C7A80D78B0F}"/>
              </a:ext>
            </a:extLst>
          </p:cNvPr>
          <p:cNvSpPr txBox="1"/>
          <p:nvPr/>
        </p:nvSpPr>
        <p:spPr>
          <a:xfrm>
            <a:off x="7555042" y="566241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/>
              <a:t>د</a:t>
            </a:r>
            <a:endParaRPr lang="en-AE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770934-86DF-BFF5-C670-75EED346F520}"/>
              </a:ext>
            </a:extLst>
          </p:cNvPr>
          <p:cNvSpPr txBox="1"/>
          <p:nvPr/>
        </p:nvSpPr>
        <p:spPr>
          <a:xfrm>
            <a:off x="7555042" y="1496879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 err="1"/>
              <a:t>ج</a:t>
            </a:r>
            <a:endParaRPr lang="en-AE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EFF668-38F1-F38B-DA84-A478FD8FD687}"/>
              </a:ext>
            </a:extLst>
          </p:cNvPr>
          <p:cNvSpPr txBox="1"/>
          <p:nvPr/>
        </p:nvSpPr>
        <p:spPr>
          <a:xfrm>
            <a:off x="7565180" y="2444204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/>
              <a:t>و</a:t>
            </a:r>
            <a:endParaRPr lang="en-AE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A692E-6232-82E2-23D9-B771C4ECDF8E}"/>
              </a:ext>
            </a:extLst>
          </p:cNvPr>
          <p:cNvSpPr txBox="1"/>
          <p:nvPr/>
        </p:nvSpPr>
        <p:spPr>
          <a:xfrm>
            <a:off x="7545048" y="3426887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 err="1"/>
              <a:t>ز</a:t>
            </a:r>
            <a:endParaRPr lang="en-AE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CEA93-5DBA-B56B-7CB7-8F1BF210EEFD}"/>
              </a:ext>
            </a:extLst>
          </p:cNvPr>
          <p:cNvSpPr txBox="1"/>
          <p:nvPr/>
        </p:nvSpPr>
        <p:spPr>
          <a:xfrm>
            <a:off x="7530057" y="4424265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/>
              <a:t>ب</a:t>
            </a:r>
            <a:endParaRPr lang="en-AE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78902A-A708-9DC7-4A39-65CA1D392303}"/>
              </a:ext>
            </a:extLst>
          </p:cNvPr>
          <p:cNvSpPr txBox="1"/>
          <p:nvPr/>
        </p:nvSpPr>
        <p:spPr>
          <a:xfrm>
            <a:off x="7519917" y="5372894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 err="1"/>
              <a:t>أ</a:t>
            </a:r>
            <a:endParaRPr lang="en-AE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314DE9-748D-03CE-9C13-53C570F97A48}"/>
              </a:ext>
            </a:extLst>
          </p:cNvPr>
          <p:cNvSpPr txBox="1"/>
          <p:nvPr/>
        </p:nvSpPr>
        <p:spPr>
          <a:xfrm>
            <a:off x="7555042" y="6346822"/>
            <a:ext cx="609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/>
              <a:t>هـ</a:t>
            </a:r>
            <a:endParaRPr lang="en-AE" sz="2400" b="1" dirty="0"/>
          </a:p>
        </p:txBody>
      </p:sp>
    </p:spTree>
    <p:extLst>
      <p:ext uri="{BB962C8B-B14F-4D97-AF65-F5344CB8AC3E}">
        <p14:creationId xmlns:p14="http://schemas.microsoft.com/office/powerpoint/2010/main" val="315064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31805-A07E-91A0-DC72-120250487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25FC5-6E52-351D-2233-C3871E22B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088605D-E944-EDC2-500A-6DA31DDD4F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9973" t="10747" r="50000" b="52895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AUDIO-2026-02-21-18-24-11.m4a">
            <a:hlinkClick r:id="" action="ppaction://media"/>
            <a:extLst>
              <a:ext uri="{FF2B5EF4-FFF2-40B4-BE49-F238E27FC236}">
                <a16:creationId xmlns:a16="http://schemas.microsoft.com/office/drawing/2014/main" id="{B320554E-A5B8-0980-A022-180F32F479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" y="19104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8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7911A-CF4A-9A81-378A-1AB15012B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B74F5-0463-3B97-57C0-853149B85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D06E467-C7A2-E1E9-3D62-26DFAD2414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641" t="46438" r="52502" b="953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04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C2EF0-4A3E-6542-F9CA-3D4AE7839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96D29-E0FC-4109-4E94-76D57FC64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317C748-A544-250D-1D0C-7A1DB0C1F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8339" t="10748" r="10181" b="5422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B5F1D3-C509-4EE4-6FDC-4354E51DD869}"/>
              </a:ext>
            </a:extLst>
          </p:cNvPr>
          <p:cNvSpPr txBox="1"/>
          <p:nvPr/>
        </p:nvSpPr>
        <p:spPr>
          <a:xfrm>
            <a:off x="1738859" y="2055813"/>
            <a:ext cx="1854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اهْتَمَّ بالدراسة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99E13F-449C-A1F0-B513-FBECD00F46F1}"/>
              </a:ext>
            </a:extLst>
          </p:cNvPr>
          <p:cNvSpPr txBox="1"/>
          <p:nvPr/>
        </p:nvSpPr>
        <p:spPr>
          <a:xfrm>
            <a:off x="1738859" y="3922959"/>
            <a:ext cx="1854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اقْرأْ في المكتبة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9943AD-B0E6-3DEC-DAAA-DC32233F283C}"/>
              </a:ext>
            </a:extLst>
          </p:cNvPr>
          <p:cNvSpPr txBox="1"/>
          <p:nvPr/>
        </p:nvSpPr>
        <p:spPr>
          <a:xfrm>
            <a:off x="1349116" y="5041157"/>
            <a:ext cx="2396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أخبرني عن الشهادة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9285E7-4C1D-7043-A041-6E51446AFB78}"/>
              </a:ext>
            </a:extLst>
          </p:cNvPr>
          <p:cNvSpPr txBox="1"/>
          <p:nvPr/>
        </p:nvSpPr>
        <p:spPr>
          <a:xfrm>
            <a:off x="1891259" y="6020347"/>
            <a:ext cx="1854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اكتبِ الرسالة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515293-3846-775E-D7DF-174E320E8396}"/>
              </a:ext>
            </a:extLst>
          </p:cNvPr>
          <p:cNvSpPr txBox="1"/>
          <p:nvPr/>
        </p:nvSpPr>
        <p:spPr>
          <a:xfrm>
            <a:off x="1499017" y="2989386"/>
            <a:ext cx="2246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ادْرُسِ اللغة العربية</a:t>
            </a:r>
            <a:endParaRPr lang="en-A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79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0C26B-169E-0DCD-45A0-877106CF5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9F263ED-3C53-C846-9603-B2AB272F61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6463" t="45661" r="10599" b="2387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70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E738A-39E7-CFA8-E516-246662311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ADA5C-2D56-A8FA-02BC-6B4153731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C659F5D-5AA6-F764-C2E9-AA11197462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10598" t="10414" r="53336" b="4622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AUDIO-2026-02-21-18-24-39.m4a">
            <a:hlinkClick r:id="" action="ppaction://media"/>
            <a:extLst>
              <a:ext uri="{FF2B5EF4-FFF2-40B4-BE49-F238E27FC236}">
                <a16:creationId xmlns:a16="http://schemas.microsoft.com/office/drawing/2014/main" id="{E45D8DDE-51C3-981B-B016-4A456E6932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1800" y="483937"/>
            <a:ext cx="812800" cy="812800"/>
          </a:xfrm>
          <a:prstGeom prst="rect">
            <a:avLst/>
          </a:prstGeom>
        </p:spPr>
      </p:pic>
      <p:pic>
        <p:nvPicPr>
          <p:cNvPr id="4" name="AUDIO-2026-02-21-18-25-05.m4a">
            <a:hlinkClick r:id="" action="ppaction://media"/>
            <a:extLst>
              <a:ext uri="{FF2B5EF4-FFF2-40B4-BE49-F238E27FC236}">
                <a16:creationId xmlns:a16="http://schemas.microsoft.com/office/drawing/2014/main" id="{D2565E95-0965-2A4D-7DE9-E89F134A4D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1800" y="49596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2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2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C8182-9F0E-A139-8AA7-781ECA68C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00F94-A191-0D07-4FED-2D53E666C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E7F74DF-4FBE-CF48-6F4A-E3F2FA2BC6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10389" t="53442" r="52920" b="11868"/>
          <a:stretch>
            <a:fillRect/>
          </a:stretch>
        </p:blipFill>
        <p:spPr>
          <a:xfrm>
            <a:off x="0" y="101600"/>
            <a:ext cx="12192000" cy="6756400"/>
          </a:xfrm>
          <a:prstGeom prst="rect">
            <a:avLst/>
          </a:prstGeom>
        </p:spPr>
      </p:pic>
      <p:pic>
        <p:nvPicPr>
          <p:cNvPr id="3" name="AUDIO-2026-02-21-18-25-41.m4a">
            <a:hlinkClick r:id="" action="ppaction://media"/>
            <a:extLst>
              <a:ext uri="{FF2B5EF4-FFF2-40B4-BE49-F238E27FC236}">
                <a16:creationId xmlns:a16="http://schemas.microsoft.com/office/drawing/2014/main" id="{B984A340-40C6-D52B-D8E0-70E3E39A16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1800" y="365125"/>
            <a:ext cx="812800" cy="812800"/>
          </a:xfrm>
          <a:prstGeom prst="rect">
            <a:avLst/>
          </a:prstGeom>
        </p:spPr>
      </p:pic>
      <p:pic>
        <p:nvPicPr>
          <p:cNvPr id="4" name="AUDIO-2026-02-21-18-26-03.m4a">
            <a:hlinkClick r:id="" action="ppaction://media"/>
            <a:extLst>
              <a:ext uri="{FF2B5EF4-FFF2-40B4-BE49-F238E27FC236}">
                <a16:creationId xmlns:a16="http://schemas.microsoft.com/office/drawing/2014/main" id="{E352CBEB-04FA-F9F9-A829-7F1AC08705C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1168" y="37179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3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12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A53F7-7F5C-DA4A-F5D4-D60F4A10A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AA68C-B5E0-4F2A-EBDA-443A8943C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7FB2904-D1C0-444D-F1DB-516D0D64D5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53961" t="11414" r="10598" b="44223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04F807-C0EE-1B25-1D8C-E75E65EB1663}"/>
              </a:ext>
            </a:extLst>
          </p:cNvPr>
          <p:cNvSpPr txBox="1"/>
          <p:nvPr/>
        </p:nvSpPr>
        <p:spPr>
          <a:xfrm>
            <a:off x="3341263" y="1884579"/>
            <a:ext cx="275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لا، لم يلتحق بالجامعة 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54E045-F362-053B-63B1-4EED451152E4}"/>
              </a:ext>
            </a:extLst>
          </p:cNvPr>
          <p:cNvSpPr txBox="1"/>
          <p:nvPr/>
        </p:nvSpPr>
        <p:spPr>
          <a:xfrm>
            <a:off x="3341263" y="2743844"/>
            <a:ext cx="275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نعم، نجح في الامتحان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8972C0-72B1-41F4-39DD-E256E59B7212}"/>
              </a:ext>
            </a:extLst>
          </p:cNvPr>
          <p:cNvSpPr txBox="1"/>
          <p:nvPr/>
        </p:nvSpPr>
        <p:spPr>
          <a:xfrm>
            <a:off x="4050135" y="3679784"/>
            <a:ext cx="1854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درس الشريعة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56EEEA-628B-22D3-FBDC-E7EC3B4E68C1}"/>
              </a:ext>
            </a:extLst>
          </p:cNvPr>
          <p:cNvSpPr txBox="1"/>
          <p:nvPr/>
        </p:nvSpPr>
        <p:spPr>
          <a:xfrm>
            <a:off x="2599544" y="4367816"/>
            <a:ext cx="3304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يدرس المحادثة أو الاستماع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31F52C-D42A-51BE-E3D7-DF42F9E8491B}"/>
              </a:ext>
            </a:extLst>
          </p:cNvPr>
          <p:cNvSpPr txBox="1"/>
          <p:nvPr/>
        </p:nvSpPr>
        <p:spPr>
          <a:xfrm>
            <a:off x="2993560" y="5382074"/>
            <a:ext cx="2910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لا، لم يحصل على الثانوية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915C80-8FAC-D195-F0DA-6D5FB835ED06}"/>
              </a:ext>
            </a:extLst>
          </p:cNvPr>
          <p:cNvSpPr txBox="1"/>
          <p:nvPr/>
        </p:nvSpPr>
        <p:spPr>
          <a:xfrm>
            <a:off x="2489932" y="6262042"/>
            <a:ext cx="3523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أدى محمود نشاطه بين زملائه</a:t>
            </a:r>
            <a:endParaRPr lang="en-AE" sz="2400" b="1" dirty="0">
              <a:solidFill>
                <a:srgbClr val="0070C0"/>
              </a:solidFill>
            </a:endParaRPr>
          </a:p>
        </p:txBody>
      </p:sp>
      <p:pic>
        <p:nvPicPr>
          <p:cNvPr id="4" name="AUDIO-2026-02-21-18-26-31.m4a">
            <a:hlinkClick r:id="" action="ppaction://media"/>
            <a:extLst>
              <a:ext uri="{FF2B5EF4-FFF2-40B4-BE49-F238E27FC236}">
                <a16:creationId xmlns:a16="http://schemas.microsoft.com/office/drawing/2014/main" id="{8F98136F-84E0-0E19-AD2E-72E49BFEB8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1800" y="3651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03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2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  <p:bldP spid="6" grpId="0"/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CD744-5A5D-5F71-A77A-D06FEBDD1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EA45D04-A643-DBB2-64B8-218322E80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961" t="62783" r="10598" b="1019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08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2F4E4-DB2A-4697-A6C1-F851CD8F3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9967F-4B47-ACEB-E5C7-CED53A8A7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B4F2227-838B-0ADA-4DE1-A7BB8C666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475" t="9746" r="51876" b="71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274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5070A-3C59-45DF-AA2A-D8DC6925D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BCFC2-4592-B510-957C-95335EA9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CCBC19D-C874-D46A-C656-00EA8CA389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556" t="28092" r="54795" b="17538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ECFCB9-1DAB-0948-58D0-DF1E082DC357}"/>
              </a:ext>
            </a:extLst>
          </p:cNvPr>
          <p:cNvSpPr txBox="1"/>
          <p:nvPr/>
        </p:nvSpPr>
        <p:spPr>
          <a:xfrm>
            <a:off x="1871003" y="3270127"/>
            <a:ext cx="3094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المرحلة المتوسطة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CF115B-0811-E2B7-208F-8C4EEFA31A8B}"/>
              </a:ext>
            </a:extLst>
          </p:cNvPr>
          <p:cNvSpPr txBox="1"/>
          <p:nvPr/>
        </p:nvSpPr>
        <p:spPr>
          <a:xfrm>
            <a:off x="2731547" y="4392810"/>
            <a:ext cx="1854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يعمل مهندساً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CFE9B3-9741-B65A-7251-6CC4CE673309}"/>
              </a:ext>
            </a:extLst>
          </p:cNvPr>
          <p:cNvSpPr txBox="1"/>
          <p:nvPr/>
        </p:nvSpPr>
        <p:spPr>
          <a:xfrm>
            <a:off x="2605004" y="3833701"/>
            <a:ext cx="1854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المرحلة الثانوية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900C72-07B2-F6CE-D128-0F207AE2668B}"/>
              </a:ext>
            </a:extLst>
          </p:cNvPr>
          <p:cNvSpPr txBox="1"/>
          <p:nvPr/>
        </p:nvSpPr>
        <p:spPr>
          <a:xfrm>
            <a:off x="1957890" y="5011340"/>
            <a:ext cx="2680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ليكون كاتبا أو مدرسا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3E8E5B-0A8E-5D0E-50FA-1B7DD4C97EB6}"/>
              </a:ext>
            </a:extLst>
          </p:cNvPr>
          <p:cNvSpPr txBox="1"/>
          <p:nvPr/>
        </p:nvSpPr>
        <p:spPr>
          <a:xfrm>
            <a:off x="2928563" y="5620940"/>
            <a:ext cx="1854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غير العرب</a:t>
            </a:r>
            <a:endParaRPr lang="en-AE" sz="24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662D00-903E-01EA-B404-2F0AB2C01E14}"/>
              </a:ext>
            </a:extLst>
          </p:cNvPr>
          <p:cNvSpPr txBox="1"/>
          <p:nvPr/>
        </p:nvSpPr>
        <p:spPr>
          <a:xfrm>
            <a:off x="1871003" y="6214225"/>
            <a:ext cx="2680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0070C0"/>
                </a:solidFill>
              </a:rPr>
              <a:t>يدرس في كلية الشريعة</a:t>
            </a:r>
            <a:endParaRPr lang="en-A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00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C8A03-633B-A2A3-002B-633B49FE8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972C-C10F-2124-A97B-44893DB7D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FD0BAF6-CAE0-2AF6-F060-2DE2DA80AA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378" t="16417" r="10598" b="2154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14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7A239-4AD7-F421-22BC-D996BF665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AE4A024-E859-D99B-8E9C-DE0772C2B2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431" t="8412" r="8325" b="8865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757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82</Words>
  <Application>Microsoft Macintosh PowerPoint</Application>
  <PresentationFormat>Widescreen</PresentationFormat>
  <Paragraphs>40</Paragraphs>
  <Slides>23</Slides>
  <Notes>2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Ahmed Alkoud</dc:creator>
  <cp:lastModifiedBy>Ahmed Alkoud</cp:lastModifiedBy>
  <cp:revision>6</cp:revision>
  <dcterms:created xsi:type="dcterms:W3CDTF">2026-02-21T16:09:01Z</dcterms:created>
  <dcterms:modified xsi:type="dcterms:W3CDTF">2026-02-21T18:33:22Z</dcterms:modified>
</cp:coreProperties>
</file>