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4" r:id="rId13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44"/>
    <p:restoredTop sz="94687"/>
  </p:normalViewPr>
  <p:slideViewPr>
    <p:cSldViewPr snapToGrid="0">
      <p:cViewPr varScale="1">
        <p:scale>
          <a:sx n="104" d="100"/>
          <a:sy n="104" d="100"/>
        </p:scale>
        <p:origin x="3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8EE01-8A27-CC9A-515F-E46E82DCB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C60299-F854-3F8B-AC78-07A6BE00E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541C-DA64-FBCD-3FD9-585A7BAB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74953-FE0C-4663-DB08-F47D79277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761F0-69F5-7E37-1E04-C7438642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5665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ADE41-94DF-FE9B-DCDD-3E1259E0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EA0F0-9E9D-BFC3-B47D-AC79D9122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0C7E9-8FF4-F283-55F7-E67580AAF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19C06-961E-4136-852D-5E69B2995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BD5AD-8EB2-2CC6-AC6C-86007136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3098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6AE29-05F5-6142-C067-35ECD5220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63157-485C-D274-4D52-AFF367B60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54F5F-AEA3-0E9D-F63A-E3A44D511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CF619-D156-F766-CC7A-AC9B5856B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6917F-E037-3B5D-A961-2E07CE6E3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9308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0919A-0E57-6FC0-9369-67BA5FD83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3DBC6-B1FA-3D2D-D2EF-2F6255EFA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37FF58-F07C-495E-5948-B7700E2DB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E1E50-7B20-ECAE-DCF5-62F3EE144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A061A-B502-CF08-1C41-04324C3EF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41528E-BDE4-19E3-AA2C-808A0139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40243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E79D-A86B-E85D-FF00-BA4BC8792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15871-D21B-4D06-3E71-4692EACD6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7E885-B3D4-E120-F9AA-01937D97C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D7F22-7F0A-C319-3C0E-42D07F8FA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B8DED6-F52A-0A20-4BAB-D7C063F7A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8F32F1-DCE0-C5F0-4E8B-D16FBFF3E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FA9F1B-4AB7-7FEF-7864-C5BD9F99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71245D-E879-662B-1A53-B978C922A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1848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3B24-851C-A9BB-1B1E-0949DCD87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67191-51A6-FA6F-931C-C6511A6E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6A9DF6-EC1A-F7AD-940B-0E05EB34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62543F-6588-297D-55A2-D47FED84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9005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CD5CD7-AC31-EA24-35EA-EDFD8AFC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3BD3C1-E656-1B22-6C7F-16925081C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F6265-8824-8A8B-3BAA-E822797E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9431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4B26-7D55-82C2-0214-FC5057D82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E51B7-1BCA-3728-B4E9-21DCAFBEB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0DBE0-C22D-B0E7-1A79-C65031386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B0245-C90C-0566-B922-FD8728872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F4135-381A-AAFC-198C-BA4A173C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7FE9F-EF46-9DAE-DE55-8C554F67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1455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405F6-272E-9112-F9C6-367CB1B4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E2A2CE-4667-CD64-2C19-E987973DC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24541-019E-9BEC-38E6-8ADAEB2B6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47816-1ADD-EFB1-4CD4-560A605AA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053AD-EB63-4E0B-4FC2-6B4D6F01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263E34-BEDA-EC0A-DEB9-F62F2E5B1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32799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DA7F7-065A-F6B6-9DF1-FECB295A6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2A265E-863C-893E-9239-61CCA7D09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EB260-B8D3-8C7A-5519-2770E297C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010C7-26C1-2F61-6E99-0B83F696B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4F2C7-E06C-5C49-0B7E-C6EA4DE3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4242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64704C-3F2B-2170-F4B4-D7BC473690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9F04C0-30A6-90B3-EA22-904FFD5F3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A291A-C9C7-25C4-663D-976324803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2A28B-60C5-51AE-BB8C-24B751699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F859A-63DF-2E60-5FFA-A8FF066F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0943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CE145-DD17-E5B5-C614-B8487036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EC310-73ED-0C62-43FC-5F35A53F5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A2A37-4DA7-9C8D-D289-291FE3D710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DE11E9-57E1-844E-A0C5-7B490FAF7424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C84DC-6EE1-6E39-8AA1-7E87C508C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32BEA-1064-722B-457E-97B57CF9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49BD1A-4BEC-5C45-8CAA-DC7349FDB66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2435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C27D-B1F1-D1AA-C7A8-E1B34C9E26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1FBE2-8776-99D1-BC5E-35EDDD87BE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Picture 4" descr="A close-up of a book&#10;&#10;AI-generated content may be incorrect.">
            <a:extLst>
              <a:ext uri="{FF2B5EF4-FFF2-40B4-BE49-F238E27FC236}">
                <a16:creationId xmlns:a16="http://schemas.microsoft.com/office/drawing/2014/main" id="{3219E434-7512-B44B-A991-EEFE11DB78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275" t="11055" r="11299" b="13651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2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Content Placeholder 4" descr="A pink rectangular sign with black text&#10;&#10;AI-generated content may be incorrect.">
            <a:extLst>
              <a:ext uri="{FF2B5EF4-FFF2-40B4-BE49-F238E27FC236}">
                <a16:creationId xmlns:a16="http://schemas.microsoft.com/office/drawing/2014/main" id="{F1873E1B-9742-4FA7-E4F4-E2AFF574E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578" y="2300938"/>
            <a:ext cx="9664846" cy="207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4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AA822D90-9E11-35EC-720F-92D3F0E42E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236" t="3403" r="51504" b="57774"/>
          <a:stretch>
            <a:fillRect/>
          </a:stretch>
        </p:blipFill>
        <p:spPr>
          <a:xfrm>
            <a:off x="1244585" y="643467"/>
            <a:ext cx="9702829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99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6CCB-FAA5-E3F6-4ACD-69D20734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F3A498F6-DD7D-4FEA-DE19-4ACC8CAF1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474" t="42435" r="53962" b="222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1BCE7-B8DC-D7BA-B6B4-B01E21233D11}"/>
              </a:ext>
            </a:extLst>
          </p:cNvPr>
          <p:cNvSpPr txBox="1"/>
          <p:nvPr/>
        </p:nvSpPr>
        <p:spPr>
          <a:xfrm>
            <a:off x="2307771" y="2801258"/>
            <a:ext cx="143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إن شاء الله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CF2F60-B258-A455-084F-7FCA7EB64D1F}"/>
              </a:ext>
            </a:extLst>
          </p:cNvPr>
          <p:cNvSpPr txBox="1"/>
          <p:nvPr/>
        </p:nvSpPr>
        <p:spPr>
          <a:xfrm>
            <a:off x="4049485" y="3665918"/>
            <a:ext cx="2786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حمداً لله على سلامتك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ED7A0-407B-36CC-7D8F-4BAD64DD24B6}"/>
              </a:ext>
            </a:extLst>
          </p:cNvPr>
          <p:cNvSpPr txBox="1"/>
          <p:nvPr/>
        </p:nvSpPr>
        <p:spPr>
          <a:xfrm>
            <a:off x="2460171" y="4435048"/>
            <a:ext cx="143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ما شاء الله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8499AC-40B4-2CF4-E319-579EA87C084E}"/>
              </a:ext>
            </a:extLst>
          </p:cNvPr>
          <p:cNvSpPr txBox="1"/>
          <p:nvPr/>
        </p:nvSpPr>
        <p:spPr>
          <a:xfrm>
            <a:off x="5682343" y="5131154"/>
            <a:ext cx="143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شكرا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F9EC3B-328A-8A6D-4FCA-F112703A11EF}"/>
              </a:ext>
            </a:extLst>
          </p:cNvPr>
          <p:cNvSpPr txBox="1"/>
          <p:nvPr/>
        </p:nvSpPr>
        <p:spPr>
          <a:xfrm>
            <a:off x="5138056" y="5863772"/>
            <a:ext cx="143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الحمد لله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6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64BCC1-9689-041C-CF81-9B12B9624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69ADEC6D-31CE-6D31-45A9-DAC4E6EF6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502" t="13082" r="9556" b="63152"/>
          <a:stretch>
            <a:fillRect/>
          </a:stretch>
        </p:blipFill>
        <p:spPr>
          <a:xfrm>
            <a:off x="643467" y="1294410"/>
            <a:ext cx="10905066" cy="4269178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9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8A666-572C-A17D-56AC-A5CAC09FB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D5114-7BA7-D432-5390-FECD8DEE1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FCFD7801-FC30-9AE1-48C5-B1F4DAB69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502" t="36848" r="9555" b="302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AD50F-2621-02F5-0A19-1A05C6EEC7AD}"/>
              </a:ext>
            </a:extLst>
          </p:cNvPr>
          <p:cNvSpPr txBox="1"/>
          <p:nvPr/>
        </p:nvSpPr>
        <p:spPr>
          <a:xfrm>
            <a:off x="5239657" y="1167468"/>
            <a:ext cx="143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كلية الطب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48EBB5-994A-BDBF-0910-6F552EA889B0}"/>
              </a:ext>
            </a:extLst>
          </p:cNvPr>
          <p:cNvSpPr txBox="1"/>
          <p:nvPr/>
        </p:nvSpPr>
        <p:spPr>
          <a:xfrm>
            <a:off x="838200" y="2437467"/>
            <a:ext cx="6139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لأنها كلية صعبة وتحتاج إلى سبع سنوات لتتخرج فيها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4869AF-348E-D4CA-9828-0FCF688BEA40}"/>
              </a:ext>
            </a:extLst>
          </p:cNvPr>
          <p:cNvSpPr txBox="1"/>
          <p:nvPr/>
        </p:nvSpPr>
        <p:spPr>
          <a:xfrm>
            <a:off x="0" y="3603600"/>
            <a:ext cx="779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لأن الدراسة فيها ستكون في المختبرات، وهي لا تحب المختبرات.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E2FC9E-C129-C2B2-B6E5-766C3613C277}"/>
              </a:ext>
            </a:extLst>
          </p:cNvPr>
          <p:cNvSpPr txBox="1"/>
          <p:nvPr/>
        </p:nvSpPr>
        <p:spPr>
          <a:xfrm>
            <a:off x="5239657" y="4873599"/>
            <a:ext cx="143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كلية التربية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BE9EA9-2FE6-02F3-C2F9-ADE7E839A1F6}"/>
              </a:ext>
            </a:extLst>
          </p:cNvPr>
          <p:cNvSpPr txBox="1"/>
          <p:nvPr/>
        </p:nvSpPr>
        <p:spPr>
          <a:xfrm>
            <a:off x="4978399" y="5969655"/>
            <a:ext cx="195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يعملُ مُدَرِّساً 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0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CD5E8E-17D1-935E-FC12-DEE6F7900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3ECF18AD-17CA-A02B-4381-20F8EFAD2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876" t="69537" r="10182" b="11200"/>
          <a:stretch>
            <a:fillRect/>
          </a:stretch>
        </p:blipFill>
        <p:spPr>
          <a:xfrm>
            <a:off x="643467" y="1698855"/>
            <a:ext cx="10905066" cy="3460289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66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B5971A20-472C-93F3-FD7E-4D6CE337F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015" t="12414" r="52085" b="59567"/>
          <a:stretch>
            <a:fillRect/>
          </a:stretch>
        </p:blipFill>
        <p:spPr>
          <a:xfrm>
            <a:off x="643467" y="841352"/>
            <a:ext cx="10905066" cy="517529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C6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age of a book&#10;&#10;AI-generated content may be incorrect.">
            <a:extLst>
              <a:ext uri="{FF2B5EF4-FFF2-40B4-BE49-F238E27FC236}">
                <a16:creationId xmlns:a16="http://schemas.microsoft.com/office/drawing/2014/main" id="{AC07DA69-2E72-ED80-0BF5-67D71B256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502" t="55444" r="6845" b="18205"/>
          <a:stretch>
            <a:fillRect/>
          </a:stretch>
        </p:blipFill>
        <p:spPr>
          <a:xfrm>
            <a:off x="643467" y="1220065"/>
            <a:ext cx="10905066" cy="441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85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414DC0-44E3-9DE8-CBF7-B4DCCB546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0896F2A1-1C47-1EFD-CA7C-73E5F92B93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1224" t="41101" r="53544" b="14536"/>
          <a:stretch>
            <a:fillRect/>
          </a:stretch>
        </p:blipFill>
        <p:spPr>
          <a:xfrm>
            <a:off x="2556478" y="643467"/>
            <a:ext cx="7079043" cy="5571065"/>
          </a:xfrm>
          <a:prstGeom prst="rect">
            <a:avLst/>
          </a:prstGeom>
          <a:ln>
            <a:noFill/>
          </a:ln>
        </p:spPr>
      </p:pic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91B18E-75F5-C396-EE4A-ABAB09BC8657}"/>
              </a:ext>
            </a:extLst>
          </p:cNvPr>
          <p:cNvSpPr txBox="1"/>
          <p:nvPr/>
        </p:nvSpPr>
        <p:spPr>
          <a:xfrm>
            <a:off x="4745308" y="1481126"/>
            <a:ext cx="2701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التعليم العام والتعليم العالي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F4B94F-DB16-C5A3-B59B-A73257BF5BF0}"/>
              </a:ext>
            </a:extLst>
          </p:cNvPr>
          <p:cNvSpPr txBox="1"/>
          <p:nvPr/>
        </p:nvSpPr>
        <p:spPr>
          <a:xfrm>
            <a:off x="5071880" y="2549617"/>
            <a:ext cx="1404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ثلاث سنوات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1AD3D2-4C11-4492-77F0-0936090F4833}"/>
              </a:ext>
            </a:extLst>
          </p:cNvPr>
          <p:cNvSpPr txBox="1"/>
          <p:nvPr/>
        </p:nvSpPr>
        <p:spPr>
          <a:xfrm>
            <a:off x="4745308" y="3709465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مرحلة الروضة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07318B-BD1E-E9B7-8759-E6E87CD1FAEA}"/>
              </a:ext>
            </a:extLst>
          </p:cNvPr>
          <p:cNvSpPr txBox="1"/>
          <p:nvPr/>
        </p:nvSpPr>
        <p:spPr>
          <a:xfrm>
            <a:off x="4423465" y="4407648"/>
            <a:ext cx="202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شهادة البكالوريوس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298E3C-6309-5538-2969-6D1B44B9D9D3}"/>
              </a:ext>
            </a:extLst>
          </p:cNvPr>
          <p:cNvSpPr txBox="1"/>
          <p:nvPr/>
        </p:nvSpPr>
        <p:spPr>
          <a:xfrm>
            <a:off x="3939765" y="5423571"/>
            <a:ext cx="2303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في معاهد تعليم اللغات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AUDIO-2026-02-27-15-21-52.m4a">
            <a:hlinkClick r:id="" action="ppaction://media"/>
            <a:extLst>
              <a:ext uri="{FF2B5EF4-FFF2-40B4-BE49-F238E27FC236}">
                <a16:creationId xmlns:a16="http://schemas.microsoft.com/office/drawing/2014/main" id="{AD95E2EA-3EEF-31A8-CDC2-26FDFC5D26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56478" y="4048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0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514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book with text and images&#10;&#10;AI-generated content may be incorrect.">
            <a:extLst>
              <a:ext uri="{FF2B5EF4-FFF2-40B4-BE49-F238E27FC236}">
                <a16:creationId xmlns:a16="http://schemas.microsoft.com/office/drawing/2014/main" id="{6D4B51F8-7038-B3CE-E240-1F18496C8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282" t="8390" r="53390" b="58100"/>
          <a:stretch>
            <a:fillRect/>
          </a:stretch>
        </p:blipFill>
        <p:spPr>
          <a:xfrm>
            <a:off x="657463" y="457200"/>
            <a:ext cx="1087707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87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notebook&#10;&#10;AI-generated content may be incorrect.">
            <a:extLst>
              <a:ext uri="{FF2B5EF4-FFF2-40B4-BE49-F238E27FC236}">
                <a16:creationId xmlns:a16="http://schemas.microsoft.com/office/drawing/2014/main" id="{5E09E19E-1EFB-6363-7432-CFBCD4D8B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960" t="13415" r="9765" b="17871"/>
          <a:stretch>
            <a:fillRect/>
          </a:stretch>
        </p:blipFill>
        <p:spPr>
          <a:xfrm>
            <a:off x="1422401" y="1045029"/>
            <a:ext cx="8478700" cy="5169503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89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55</Words>
  <Application>Microsoft Macintosh PowerPoint</Application>
  <PresentationFormat>Widescreen</PresentationFormat>
  <Paragraphs>15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 Alkoud</dc:creator>
  <cp:lastModifiedBy>Ahmed Alkoud</cp:lastModifiedBy>
  <cp:revision>2</cp:revision>
  <dcterms:created xsi:type="dcterms:W3CDTF">2026-02-27T14:30:17Z</dcterms:created>
  <dcterms:modified xsi:type="dcterms:W3CDTF">2026-02-27T15:34:55Z</dcterms:modified>
</cp:coreProperties>
</file>