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9" r:id="rId3"/>
    <p:sldId id="256" r:id="rId4"/>
    <p:sldId id="258" r:id="rId5"/>
    <p:sldId id="26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68"/>
    <p:restoredTop sz="94668"/>
  </p:normalViewPr>
  <p:slideViewPr>
    <p:cSldViewPr snapToGrid="0">
      <p:cViewPr varScale="1">
        <p:scale>
          <a:sx n="109" d="100"/>
          <a:sy n="109" d="100"/>
        </p:scale>
        <p:origin x="208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C876B-F929-7199-9506-1FEED97B4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F7BDE7-EA59-678A-07A2-128C46F24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FF7B1-888E-6D28-726C-01D83D8E3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BF76-A61C-5A4C-9B08-687E226FEF97}" type="datetimeFigureOut">
              <a:rPr lang="en-AE" smtClean="0"/>
              <a:t>06/03/2026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F15FC-E128-7CE3-13B7-A7EE662DE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C2FA4-AADC-6F6B-52FF-1F0E16AAF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2F71-71E2-E14C-B707-1E4FEAA0A60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3280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A087B-97BD-D233-2707-BCF3F7B8D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33E3C-8E54-AE5B-B8B1-CEC9A7D14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71EDB-B06B-E0C6-A00E-614A25C02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BF76-A61C-5A4C-9B08-687E226FEF97}" type="datetimeFigureOut">
              <a:rPr lang="en-AE" smtClean="0"/>
              <a:t>06/03/2026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90C3A-3988-7007-0055-8E6C63DBC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3FBC2-09E8-D390-E8FD-6E16036CF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2F71-71E2-E14C-B707-1E4FEAA0A60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34138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2B500-9804-65E6-E111-1BCC62929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659BF-3ABF-4E7B-BCD3-811B1BE13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061BB-45F0-AEE3-413B-817D4A6FD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BF76-A61C-5A4C-9B08-687E226FEF97}" type="datetimeFigureOut">
              <a:rPr lang="en-AE" smtClean="0"/>
              <a:t>06/03/2026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2F0E0-F00F-31A1-485E-2226F6ED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23DD6-2ED3-60C9-2B36-C1683A276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2F71-71E2-E14C-B707-1E4FEAA0A60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00508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7CF-20A8-CBAE-162F-5C529263A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C21B5-85E6-8CE3-106F-1364B2139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2CD034-8DDE-A63B-4FE0-C347C5026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ACEED-37A2-4489-1796-FC4CF710F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BF76-A61C-5A4C-9B08-687E226FEF97}" type="datetimeFigureOut">
              <a:rPr lang="en-AE" smtClean="0"/>
              <a:t>06/03/2026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822DB-BCAA-8637-9F2D-6F45C3D1F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98A783-4203-BB7A-7D8E-9B9897959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2F71-71E2-E14C-B707-1E4FEAA0A60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27016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CC337-F493-46CA-7C49-EBEE348CD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3616D-9A35-2AAF-46D0-24857070B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CEDE2-1ADC-D356-3893-9D71444E7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425479-25C7-7DEB-C5B0-7DCC97412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40E02A-1827-88F7-0602-2AEEADF291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F92138-AF5C-AEF7-C9C2-7A3CE9BC9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BF76-A61C-5A4C-9B08-687E226FEF97}" type="datetimeFigureOut">
              <a:rPr lang="en-AE" smtClean="0"/>
              <a:t>06/03/2026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E38FEE-700F-71D5-A807-3CCEE3040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EC13CA-E0C5-D502-01B5-5E54E3C56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2F71-71E2-E14C-B707-1E4FEAA0A60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88690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79F49-0A95-9A96-B5B4-279D5F16E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ED4981-063E-72F9-0A66-8A05A32C6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BF76-A61C-5A4C-9B08-687E226FEF97}" type="datetimeFigureOut">
              <a:rPr lang="en-AE" smtClean="0"/>
              <a:t>06/03/2026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239097-96A7-1EDC-9CF6-5AC1CACE8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FA8822-AB2C-DBE5-CAF8-12EF836EA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2F71-71E2-E14C-B707-1E4FEAA0A60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54597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C03174-9101-C490-5DB0-3EEF1ADC8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BF76-A61C-5A4C-9B08-687E226FEF97}" type="datetimeFigureOut">
              <a:rPr lang="en-AE" smtClean="0"/>
              <a:t>06/03/2026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7B417B-33C6-72CD-B51C-1887E7160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2153B-09F6-E518-6884-54DDD641A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2F71-71E2-E14C-B707-1E4FEAA0A60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1835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4014E-A410-B79E-1554-4A9E6F06E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20E19-5AF2-A46C-0C74-7352E5D96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93F8F-1CA0-42B3-5C50-A9B64BAD8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DC027-93E5-14C7-79C5-0DFC43C5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BF76-A61C-5A4C-9B08-687E226FEF97}" type="datetimeFigureOut">
              <a:rPr lang="en-AE" smtClean="0"/>
              <a:t>06/03/2026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8F8A4-7C82-7FC7-37D3-6A4EC7B3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B604C-410B-938C-1A8E-40B0D34F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2F71-71E2-E14C-B707-1E4FEAA0A60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22012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153AF-A0DD-4F6A-A0AF-F9E331538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F9A94C-2729-518E-3457-042C0D56C2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54F50-B3A8-E704-6A92-9B162CAC0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F1E823-6812-91D8-6887-DB861BECB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BF76-A61C-5A4C-9B08-687E226FEF97}" type="datetimeFigureOut">
              <a:rPr lang="en-AE" smtClean="0"/>
              <a:t>06/03/2026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D8DF0-C79D-880F-F8C0-5CD09930D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7E4D37-C9A0-5843-9400-3C849870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2F71-71E2-E14C-B707-1E4FEAA0A60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6638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CE4BC-0834-6575-3F36-66EC1D480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07426F-4874-7890-E25B-306F939B3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C04FC-1D80-6EC1-14AC-8E3C3E425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BF76-A61C-5A4C-9B08-687E226FEF97}" type="datetimeFigureOut">
              <a:rPr lang="en-AE" smtClean="0"/>
              <a:t>06/03/2026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BD3F0-C683-4B3D-6030-B6B888B0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BABE9-2412-C523-7429-ADD520F4E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2F71-71E2-E14C-B707-1E4FEAA0A60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4702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CFA1AF-3468-13C1-0B8F-3B2E53F8D4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518794-C71E-D960-F936-467B56EC2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6AB45-8E8C-9F80-8022-297032E6C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BF76-A61C-5A4C-9B08-687E226FEF97}" type="datetimeFigureOut">
              <a:rPr lang="en-AE" smtClean="0"/>
              <a:t>06/03/2026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6DD3F-62EB-4524-8D7E-004214912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27633-DA32-C141-6A11-8E93A39A8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2F71-71E2-E14C-B707-1E4FEAA0A60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2956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7203A5-B13C-2A54-7A86-C9DD72729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17D50-3B5A-2E4F-2322-3B0532F85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44C38-91AE-5EF4-27D2-0FDBCE540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71BF76-A61C-5A4C-9B08-687E226FEF97}" type="datetimeFigureOut">
              <a:rPr lang="en-AE" smtClean="0"/>
              <a:t>06/03/2026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A9383-50AB-632D-4FB5-D48244F60B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912A6-5FB4-C424-4F6D-53D8C19D4C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E2F71-71E2-E14C-B707-1E4FEAA0A60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06866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7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4a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7.m4a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7.m4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81E025-D82D-5526-0CA7-FBD79DDE7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ook with a picture of food&#10;&#10;AI-generated content may be incorrect.">
            <a:extLst>
              <a:ext uri="{FF2B5EF4-FFF2-40B4-BE49-F238E27FC236}">
                <a16:creationId xmlns:a16="http://schemas.microsoft.com/office/drawing/2014/main" id="{28699297-E4BC-3947-8F4E-768A1FB75E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03" t="5676" r="49952" b="6779"/>
          <a:stretch>
            <a:fillRect/>
          </a:stretch>
        </p:blipFill>
        <p:spPr>
          <a:xfrm>
            <a:off x="0" y="0"/>
            <a:ext cx="12191999" cy="735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75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229C2-8A1B-8985-BC09-A4AADBA6B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close-up of a text&#10;&#10;AI-generated content may be incorrect.">
            <a:extLst>
              <a:ext uri="{FF2B5EF4-FFF2-40B4-BE49-F238E27FC236}">
                <a16:creationId xmlns:a16="http://schemas.microsoft.com/office/drawing/2014/main" id="{77433F7F-4284-B599-51AD-A83EED536D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25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ook with a picture of food&#10;&#10;AI-generated content may be incorrect.">
            <a:extLst>
              <a:ext uri="{FF2B5EF4-FFF2-40B4-BE49-F238E27FC236}">
                <a16:creationId xmlns:a16="http://schemas.microsoft.com/office/drawing/2014/main" id="{D3B7C51D-5C7C-A2AD-DC6F-99A7B9A6D0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860" t="7170" r="5696" b="49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1.m4a">
            <a:hlinkClick r:id="" action="ppaction://media"/>
            <a:extLst>
              <a:ext uri="{FF2B5EF4-FFF2-40B4-BE49-F238E27FC236}">
                <a16:creationId xmlns:a16="http://schemas.microsoft.com/office/drawing/2014/main" id="{96C20FAB-9972-B0D9-1D01-7CADE9ABEF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6897" y="20525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9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A1C38D1-35C6-C15D-E335-75A9191C9A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012" t="6744" r="50000" b="63995"/>
          <a:stretch>
            <a:fillRect/>
          </a:stretch>
        </p:blipFill>
        <p:spPr>
          <a:xfrm>
            <a:off x="0" y="1"/>
            <a:ext cx="12192000" cy="6857999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D5126F-A62B-FB03-A8C7-FC91B25B1A50}"/>
              </a:ext>
            </a:extLst>
          </p:cNvPr>
          <p:cNvSpPr txBox="1"/>
          <p:nvPr/>
        </p:nvSpPr>
        <p:spPr>
          <a:xfrm>
            <a:off x="4638080" y="3201115"/>
            <a:ext cx="162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في الليل 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BF95DA-8089-8F72-281A-E3DE2BB7646A}"/>
              </a:ext>
            </a:extLst>
          </p:cNvPr>
          <p:cNvSpPr txBox="1"/>
          <p:nvPr/>
        </p:nvSpPr>
        <p:spPr>
          <a:xfrm>
            <a:off x="4638079" y="3713495"/>
            <a:ext cx="162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الزوجة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F17439-286C-83FC-8952-8A0405C26FA9}"/>
              </a:ext>
            </a:extLst>
          </p:cNvPr>
          <p:cNvSpPr txBox="1"/>
          <p:nvPr/>
        </p:nvSpPr>
        <p:spPr>
          <a:xfrm>
            <a:off x="0" y="4476670"/>
            <a:ext cx="788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b="1" dirty="0">
                <a:solidFill>
                  <a:schemeClr val="accent2">
                    <a:lumMod val="75000"/>
                  </a:schemeClr>
                </a:solidFill>
              </a:rPr>
              <a:t>يتكون العشاء من البيض المقلي مع الخبز الأسمر والجبنة البيضاء مع الأعشاب وزيت الزيتون.</a:t>
            </a:r>
            <a:endParaRPr lang="en-AE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21648D-1434-3DC8-0797-F958F14CD643}"/>
              </a:ext>
            </a:extLst>
          </p:cNvPr>
          <p:cNvSpPr txBox="1"/>
          <p:nvPr/>
        </p:nvSpPr>
        <p:spPr>
          <a:xfrm>
            <a:off x="4638082" y="4973661"/>
            <a:ext cx="162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بالشكر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D0D3DE-E93A-1ACB-361B-13D084C99B38}"/>
              </a:ext>
            </a:extLst>
          </p:cNvPr>
          <p:cNvSpPr txBox="1"/>
          <p:nvPr/>
        </p:nvSpPr>
        <p:spPr>
          <a:xfrm>
            <a:off x="2743201" y="5721447"/>
            <a:ext cx="4318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مريح للمعدة والجسم ويساعد على النوم بهدوء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35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4A893-EFC2-BA20-2B07-D9838D52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364A8-6173-2F2F-9FFF-2C7C727F5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4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891B02E-E316-9A75-F097-999EE17DDC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12" t="34379" r="50000" b="486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29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34AE19F-CE1B-0632-A473-0F04609DEA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t="5409" r="7263" b="553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55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3574CD2-A6D4-D574-EB30-8224BE0FC6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03" t="4482" r="50139" b="49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2.m4a">
            <a:hlinkClick r:id="" action="ppaction://media"/>
            <a:extLst>
              <a:ext uri="{FF2B5EF4-FFF2-40B4-BE49-F238E27FC236}">
                <a16:creationId xmlns:a16="http://schemas.microsoft.com/office/drawing/2014/main" id="{6D16A1DA-F2D4-0C33-B5CC-641A53C52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14162" y="3566297"/>
            <a:ext cx="812800" cy="81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4144D9-5AD7-377A-5DB6-5AA34C03597A}"/>
              </a:ext>
            </a:extLst>
          </p:cNvPr>
          <p:cNvSpPr txBox="1"/>
          <p:nvPr/>
        </p:nvSpPr>
        <p:spPr>
          <a:xfrm>
            <a:off x="7203940" y="2008977"/>
            <a:ext cx="162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أعشاب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5F6545-DAE1-2CD2-876C-794490E8C961}"/>
              </a:ext>
            </a:extLst>
          </p:cNvPr>
          <p:cNvSpPr txBox="1"/>
          <p:nvPr/>
        </p:nvSpPr>
        <p:spPr>
          <a:xfrm>
            <a:off x="3366448" y="2008977"/>
            <a:ext cx="162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طعام صحي 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8DF8CA-1B26-05BB-F5F2-97E2F612DD9F}"/>
              </a:ext>
            </a:extLst>
          </p:cNvPr>
          <p:cNvSpPr txBox="1"/>
          <p:nvPr/>
        </p:nvSpPr>
        <p:spPr>
          <a:xfrm>
            <a:off x="7203939" y="3684484"/>
            <a:ext cx="162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المعدة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BAA3DB-3CBC-3A9B-451C-53CF0E89D2ED}"/>
              </a:ext>
            </a:extLst>
          </p:cNvPr>
          <p:cNvSpPr txBox="1"/>
          <p:nvPr/>
        </p:nvSpPr>
        <p:spPr>
          <a:xfrm>
            <a:off x="3487537" y="3684484"/>
            <a:ext cx="162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شكر النعمة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01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4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569255E-BA3D-90C9-4B4C-401308D2C2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861" t="2988" r="6443" b="4986"/>
          <a:stretch>
            <a:fillRect/>
          </a:stretch>
        </p:blipFill>
        <p:spPr>
          <a:xfrm>
            <a:off x="0" y="145142"/>
            <a:ext cx="12192000" cy="6712858"/>
          </a:xfrm>
          <a:prstGeom prst="rect">
            <a:avLst/>
          </a:prstGeom>
        </p:spPr>
      </p:pic>
      <p:pic>
        <p:nvPicPr>
          <p:cNvPr id="2" name="3.m4a">
            <a:hlinkClick r:id="" action="ppaction://media"/>
            <a:extLst>
              <a:ext uri="{FF2B5EF4-FFF2-40B4-BE49-F238E27FC236}">
                <a16:creationId xmlns:a16="http://schemas.microsoft.com/office/drawing/2014/main" id="{AE40F6AF-54CE-BE6A-F95A-B8D7205C9C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384" y="109494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03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84EB670-6EF2-8BBA-4814-DBE4A134CA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23" t="4183" r="50514" b="4986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64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552C45A-D318-9882-6EF0-330E1D7076B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9300" t="2988" r="6256" b="409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2" name="4.m4a">
            <a:hlinkClick r:id="" action="ppaction://media"/>
            <a:extLst>
              <a:ext uri="{FF2B5EF4-FFF2-40B4-BE49-F238E27FC236}">
                <a16:creationId xmlns:a16="http://schemas.microsoft.com/office/drawing/2014/main" id="{8C8E12B3-D5D5-6F51-7B1C-7FBDF0A4B2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2248" y="711886"/>
            <a:ext cx="812800" cy="812800"/>
          </a:xfrm>
          <a:prstGeom prst="rect">
            <a:avLst/>
          </a:prstGeom>
        </p:spPr>
      </p:pic>
      <p:pic>
        <p:nvPicPr>
          <p:cNvPr id="3" name="5.m4a">
            <a:hlinkClick r:id="" action="ppaction://media"/>
            <a:extLst>
              <a:ext uri="{FF2B5EF4-FFF2-40B4-BE49-F238E27FC236}">
                <a16:creationId xmlns:a16="http://schemas.microsoft.com/office/drawing/2014/main" id="{68DED317-ED74-AD34-EC1D-4800BEBD01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4670" y="511089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2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1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6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F25E685-02EF-FC84-1E5E-CAA04AC928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 l="6012" t="5743" r="50000" b="4196"/>
          <a:stretch>
            <a:fillRect/>
          </a:stretch>
        </p:blipFill>
        <p:spPr>
          <a:xfrm>
            <a:off x="0" y="308919"/>
            <a:ext cx="12192000" cy="6857999"/>
          </a:xfrm>
        </p:spPr>
      </p:pic>
      <p:pic>
        <p:nvPicPr>
          <p:cNvPr id="2" name="6.m4a">
            <a:hlinkClick r:id="" action="ppaction://media"/>
            <a:extLst>
              <a:ext uri="{FF2B5EF4-FFF2-40B4-BE49-F238E27FC236}">
                <a16:creationId xmlns:a16="http://schemas.microsoft.com/office/drawing/2014/main" id="{336C4145-D40E-EC93-958E-1D293BCEC2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54422" y="588319"/>
            <a:ext cx="812800" cy="812800"/>
          </a:xfrm>
          <a:prstGeom prst="rect">
            <a:avLst/>
          </a:prstGeom>
        </p:spPr>
      </p:pic>
      <p:pic>
        <p:nvPicPr>
          <p:cNvPr id="3" name="7.m4a">
            <a:hlinkClick r:id="" action="ppaction://media"/>
            <a:extLst>
              <a:ext uri="{FF2B5EF4-FFF2-40B4-BE49-F238E27FC236}">
                <a16:creationId xmlns:a16="http://schemas.microsoft.com/office/drawing/2014/main" id="{AF4F11CC-A166-60D6-5830-F15CD1CC32C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48022" y="30225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50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6C9A7C9-78BE-4538-6F8D-0B4000A9A3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5743" r="6220" b="586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8.m4a">
            <a:hlinkClick r:id="" action="ppaction://media"/>
            <a:extLst>
              <a:ext uri="{FF2B5EF4-FFF2-40B4-BE49-F238E27FC236}">
                <a16:creationId xmlns:a16="http://schemas.microsoft.com/office/drawing/2014/main" id="{5DDE5B8C-4970-5F42-7428-18409F05FD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2822" y="0"/>
            <a:ext cx="812800" cy="81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A103CD-BC5C-C766-327F-6F2CCF025C3E}"/>
              </a:ext>
            </a:extLst>
          </p:cNvPr>
          <p:cNvSpPr txBox="1"/>
          <p:nvPr/>
        </p:nvSpPr>
        <p:spPr>
          <a:xfrm>
            <a:off x="4474387" y="1512588"/>
            <a:ext cx="162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نعم، كان مسافراً.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02CFF7-F590-A168-0926-EDC7C6E0C0BA}"/>
              </a:ext>
            </a:extLst>
          </p:cNvPr>
          <p:cNvSpPr txBox="1"/>
          <p:nvPr/>
        </p:nvSpPr>
        <p:spPr>
          <a:xfrm>
            <a:off x="4474386" y="2049858"/>
            <a:ext cx="162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ليلاً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20F1D6-9648-EB54-E5EF-C0C3D4C683E3}"/>
              </a:ext>
            </a:extLst>
          </p:cNvPr>
          <p:cNvSpPr txBox="1"/>
          <p:nvPr/>
        </p:nvSpPr>
        <p:spPr>
          <a:xfrm>
            <a:off x="4474385" y="2587128"/>
            <a:ext cx="162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العشاء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3F70B2-E3EC-C356-58D5-0BE2C563F6E9}"/>
              </a:ext>
            </a:extLst>
          </p:cNvPr>
          <p:cNvSpPr txBox="1"/>
          <p:nvPr/>
        </p:nvSpPr>
        <p:spPr>
          <a:xfrm>
            <a:off x="3030260" y="3163630"/>
            <a:ext cx="3051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سمكاً مشوياً، وجبناً قليل الدسم.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4F301A-77C6-FAF4-8ACE-01A6BC6E9EAE}"/>
              </a:ext>
            </a:extLst>
          </p:cNvPr>
          <p:cNvSpPr txBox="1"/>
          <p:nvPr/>
        </p:nvSpPr>
        <p:spPr>
          <a:xfrm>
            <a:off x="2113310" y="3785184"/>
            <a:ext cx="3968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لأن الحافلة غير مريحة، والطريق طويلة.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47B5E1-66E6-72F3-EE50-FCFC025FC2F0}"/>
              </a:ext>
            </a:extLst>
          </p:cNvPr>
          <p:cNvSpPr txBox="1"/>
          <p:nvPr/>
        </p:nvSpPr>
        <p:spPr>
          <a:xfrm>
            <a:off x="1246822" y="4299928"/>
            <a:ext cx="4835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لأن الطعام الثقيل مضر بالمعدة، ولا يجعله ينام بهدوء.</a:t>
            </a:r>
            <a:endParaRPr lang="en-AE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62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63CE5E8-ECF2-DAC1-8D0C-C274E0E7D2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637" t="3075" r="50000" b="3529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18518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B637262-F2C5-1A7E-6F7E-350368030E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t="3075" r="5386" b="386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21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65</Words>
  <Application>Microsoft Macintosh PowerPoint</Application>
  <PresentationFormat>Widescreen</PresentationFormat>
  <Paragraphs>15</Paragraphs>
  <Slides>14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abeerlak3@gmail.com</dc:creator>
  <cp:lastModifiedBy>Ahmad Alkoud</cp:lastModifiedBy>
  <cp:revision>5</cp:revision>
  <dcterms:created xsi:type="dcterms:W3CDTF">2026-01-24T10:41:03Z</dcterms:created>
  <dcterms:modified xsi:type="dcterms:W3CDTF">2026-03-06T23:08:25Z</dcterms:modified>
</cp:coreProperties>
</file>