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83" r:id="rId4"/>
    <p:sldId id="259" r:id="rId5"/>
    <p:sldId id="260" r:id="rId6"/>
    <p:sldId id="261" r:id="rId7"/>
    <p:sldId id="279" r:id="rId8"/>
    <p:sldId id="278" r:id="rId9"/>
    <p:sldId id="263" r:id="rId10"/>
    <p:sldId id="280" r:id="rId11"/>
    <p:sldId id="264" r:id="rId12"/>
    <p:sldId id="281" r:id="rId13"/>
    <p:sldId id="265" r:id="rId14"/>
    <p:sldId id="282" r:id="rId15"/>
    <p:sldId id="266" r:id="rId16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10"/>
    <p:restoredTop sz="94662"/>
  </p:normalViewPr>
  <p:slideViewPr>
    <p:cSldViewPr snapToGrid="0">
      <p:cViewPr varScale="1">
        <p:scale>
          <a:sx n="104" d="100"/>
          <a:sy n="104" d="100"/>
        </p:scale>
        <p:origin x="5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54BB0-545C-6247-8CAF-D0B2493D615E}" type="datetimeFigureOut">
              <a:rPr lang="en-AE" smtClean="0"/>
              <a:t>26/03/2026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B7755-3098-9444-8FB9-3C77F572EB5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491455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C795E-4592-F247-8E67-EE62E5FF929A}" type="slidenum">
              <a:rPr lang="en-AE" smtClean="0"/>
              <a:t>3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48047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3B7755-3098-9444-8FB9-3C77F572EB5F}" type="slidenum">
              <a:rPr lang="en-AE" smtClean="0"/>
              <a:t>4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58999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3/26/26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65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3/26/26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55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3/26/26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4041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3/26/26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34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3/26/26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51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3/26/26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37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3/26/26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465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3/26/26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89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3/26/26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972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3/26/26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77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3/26/26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0188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3/26/26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38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49F9F0F-FB8C-5565-247C-BDCC156B5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BAA4D9-7A8D-CE7B-3756-485ACF18A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548533" cy="6219811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Colored pencils inside a pencil holder which is on top of a wood table">
            <a:extLst>
              <a:ext uri="{FF2B5EF4-FFF2-40B4-BE49-F238E27FC236}">
                <a16:creationId xmlns:a16="http://schemas.microsoft.com/office/drawing/2014/main" id="{E9967D18-C11C-7D7D-6DDB-1E13AC3116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314" r="-1" b="-1"/>
          <a:stretch>
            <a:fillRect/>
          </a:stretch>
        </p:blipFill>
        <p:spPr>
          <a:xfrm>
            <a:off x="20" y="0"/>
            <a:ext cx="11548513" cy="6219811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211766"/>
            <a:ext cx="1154853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9A7B697-DFFC-AA88-F24D-1ED2C7DD9C59}"/>
              </a:ext>
            </a:extLst>
          </p:cNvPr>
          <p:cNvSpPr txBox="1"/>
          <p:nvPr/>
        </p:nvSpPr>
        <p:spPr>
          <a:xfrm>
            <a:off x="3335575" y="1460277"/>
            <a:ext cx="35705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115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الدِّرَاسَةُ</a:t>
            </a:r>
            <a:endParaRPr lang="en-AE" sz="11500" b="1" dirty="0">
              <a:solidFill>
                <a:schemeClr val="accent2">
                  <a:lumMod val="20000"/>
                  <a:lumOff val="8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6" name="5-Point Star 5">
            <a:extLst>
              <a:ext uri="{FF2B5EF4-FFF2-40B4-BE49-F238E27FC236}">
                <a16:creationId xmlns:a16="http://schemas.microsoft.com/office/drawing/2014/main" id="{07508DF1-EA3B-DA1F-4F87-CFCDB2139D4E}"/>
              </a:ext>
            </a:extLst>
          </p:cNvPr>
          <p:cNvSpPr/>
          <p:nvPr/>
        </p:nvSpPr>
        <p:spPr>
          <a:xfrm>
            <a:off x="-13326" y="434876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A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5-Point Star 7">
            <a:extLst>
              <a:ext uri="{FF2B5EF4-FFF2-40B4-BE49-F238E27FC236}">
                <a16:creationId xmlns:a16="http://schemas.microsoft.com/office/drawing/2014/main" id="{AA9B0FEA-C1D5-0CC1-E5B4-C96E39368FDC}"/>
              </a:ext>
            </a:extLst>
          </p:cNvPr>
          <p:cNvSpPr/>
          <p:nvPr/>
        </p:nvSpPr>
        <p:spPr>
          <a:xfrm>
            <a:off x="-20583" y="285195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A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5-Point Star 13">
            <a:extLst>
              <a:ext uri="{FF2B5EF4-FFF2-40B4-BE49-F238E27FC236}">
                <a16:creationId xmlns:a16="http://schemas.microsoft.com/office/drawing/2014/main" id="{AA388924-AF01-AE7A-FEF5-275808917DBA}"/>
              </a:ext>
            </a:extLst>
          </p:cNvPr>
          <p:cNvSpPr/>
          <p:nvPr/>
        </p:nvSpPr>
        <p:spPr>
          <a:xfrm>
            <a:off x="0" y="1277352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A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5-Point Star 15">
            <a:extLst>
              <a:ext uri="{FF2B5EF4-FFF2-40B4-BE49-F238E27FC236}">
                <a16:creationId xmlns:a16="http://schemas.microsoft.com/office/drawing/2014/main" id="{A38F1A94-FD86-2BEE-D44F-BBF95B4AB9AA}"/>
              </a:ext>
            </a:extLst>
          </p:cNvPr>
          <p:cNvSpPr/>
          <p:nvPr/>
        </p:nvSpPr>
        <p:spPr>
          <a:xfrm>
            <a:off x="32240" y="65409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A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239CEFA3-DCE1-1CCC-2F40-ED788EF23B81}"/>
              </a:ext>
            </a:extLst>
          </p:cNvPr>
          <p:cNvSpPr/>
          <p:nvPr/>
        </p:nvSpPr>
        <p:spPr>
          <a:xfrm>
            <a:off x="1298067" y="58152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A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5-Point Star 17">
            <a:extLst>
              <a:ext uri="{FF2B5EF4-FFF2-40B4-BE49-F238E27FC236}">
                <a16:creationId xmlns:a16="http://schemas.microsoft.com/office/drawing/2014/main" id="{1A457496-0092-23D6-FB4D-AAFF289E6DEF}"/>
              </a:ext>
            </a:extLst>
          </p:cNvPr>
          <p:cNvSpPr/>
          <p:nvPr/>
        </p:nvSpPr>
        <p:spPr>
          <a:xfrm>
            <a:off x="2545370" y="4957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A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5-Point Star 18">
            <a:extLst>
              <a:ext uri="{FF2B5EF4-FFF2-40B4-BE49-F238E27FC236}">
                <a16:creationId xmlns:a16="http://schemas.microsoft.com/office/drawing/2014/main" id="{29CEE6AC-33E4-44C4-911C-265DF6C8C04F}"/>
              </a:ext>
            </a:extLst>
          </p:cNvPr>
          <p:cNvSpPr/>
          <p:nvPr/>
        </p:nvSpPr>
        <p:spPr>
          <a:xfrm>
            <a:off x="3610339" y="4957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AE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B6B66B93-A2DA-3FEC-FFF7-B14A3C8AF232}"/>
              </a:ext>
            </a:extLst>
          </p:cNvPr>
          <p:cNvSpPr/>
          <p:nvPr/>
        </p:nvSpPr>
        <p:spPr>
          <a:xfrm>
            <a:off x="2545370" y="434876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A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07AAB88E-A1C3-E352-1E9A-C2AE0FEC63FC}"/>
              </a:ext>
            </a:extLst>
          </p:cNvPr>
          <p:cNvSpPr/>
          <p:nvPr/>
        </p:nvSpPr>
        <p:spPr>
          <a:xfrm>
            <a:off x="1148429" y="4377602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AE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192D9223-A106-2A2D-B6E5-BEC6F673662B}"/>
              </a:ext>
            </a:extLst>
          </p:cNvPr>
          <p:cNvSpPr/>
          <p:nvPr/>
        </p:nvSpPr>
        <p:spPr>
          <a:xfrm>
            <a:off x="3610339" y="434876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A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05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49F9F0F-FB8C-5565-247C-BDCC156B5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book with a computer and books&#10;&#10;AI-generated content may be incorrect.">
            <a:extLst>
              <a:ext uri="{FF2B5EF4-FFF2-40B4-BE49-F238E27FC236}">
                <a16:creationId xmlns:a16="http://schemas.microsoft.com/office/drawing/2014/main" id="{4619C26D-B3D6-1AAF-88B0-EDE7B035A7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0000"/>
          <a:stretch>
            <a:fillRect/>
          </a:stretch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98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741" y="230374"/>
            <a:ext cx="12188952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1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83741" y="4900"/>
            <a:ext cx="12188952" cy="1097280"/>
          </a:xfrm>
          <a:prstGeom prst="rect">
            <a:avLst/>
          </a:prstGeom>
          <a:solidFill>
            <a:srgbClr val="B43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1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758113" y="230375"/>
            <a:ext cx="202010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3600" b="1">
                <a:solidFill>
                  <a:srgbClr val="FFFFFF"/>
                </a:solidFill>
              </a:defRPr>
            </a:pPr>
            <a:r>
              <a:rPr sz="3600" dirty="0" err="1"/>
              <a:t>نواتج</a:t>
            </a:r>
            <a:r>
              <a:rPr sz="3600" dirty="0"/>
              <a:t> </a:t>
            </a:r>
            <a:r>
              <a:rPr sz="3600" dirty="0" err="1"/>
              <a:t>التعلّم</a:t>
            </a:r>
            <a:r>
              <a:rPr sz="3600" dirty="0"/>
              <a:t> </a:t>
            </a:r>
          </a:p>
        </p:txBody>
      </p:sp>
      <p:pic>
        <p:nvPicPr>
          <p:cNvPr id="5" name="Picture 4" descr="Screenshot 2026-01-31 at 10.55.22 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217" y="1566922"/>
            <a:ext cx="3931920" cy="2457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28335" y="1566923"/>
            <a:ext cx="439900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 sz="2000">
                <a:solidFill>
                  <a:srgbClr val="282828"/>
                </a:solidFill>
              </a:defRPr>
            </a:pPr>
            <a:r>
              <a:rPr sz="2400" dirty="0"/>
              <a:t>🎓 </a:t>
            </a:r>
            <a:r>
              <a:rPr sz="2400" dirty="0" err="1"/>
              <a:t>فهم</a:t>
            </a:r>
            <a:r>
              <a:rPr sz="2400" dirty="0"/>
              <a:t> </a:t>
            </a:r>
            <a:r>
              <a:rPr sz="2400" dirty="0" err="1"/>
              <a:t>محتوى</a:t>
            </a:r>
            <a:r>
              <a:rPr sz="2400" dirty="0"/>
              <a:t> </a:t>
            </a:r>
            <a:r>
              <a:rPr sz="2400" dirty="0" err="1"/>
              <a:t>المحادثة</a:t>
            </a:r>
            <a:r>
              <a:rPr sz="2400" dirty="0"/>
              <a:t> </a:t>
            </a:r>
            <a:r>
              <a:rPr sz="2400" dirty="0" err="1"/>
              <a:t>المرتبطة</a:t>
            </a:r>
            <a:r>
              <a:rPr sz="2400" dirty="0"/>
              <a:t> </a:t>
            </a:r>
            <a:r>
              <a:rPr sz="2400" dirty="0" err="1"/>
              <a:t>بمراحل</a:t>
            </a:r>
            <a:r>
              <a:rPr sz="2400" dirty="0"/>
              <a:t> </a:t>
            </a:r>
            <a:r>
              <a:rPr sz="2400" dirty="0" err="1"/>
              <a:t>التعليم</a:t>
            </a:r>
            <a:endParaRPr sz="2400" dirty="0"/>
          </a:p>
          <a:p>
            <a:pPr algn="r" rtl="1">
              <a:defRPr sz="2000">
                <a:solidFill>
                  <a:srgbClr val="282828"/>
                </a:solidFill>
              </a:defRPr>
            </a:pPr>
            <a:r>
              <a:rPr sz="2400" dirty="0"/>
              <a:t>🏫 </a:t>
            </a:r>
            <a:r>
              <a:rPr sz="2400" dirty="0" err="1"/>
              <a:t>التعرّف</a:t>
            </a:r>
            <a:r>
              <a:rPr sz="2400" dirty="0"/>
              <a:t> </a:t>
            </a:r>
            <a:r>
              <a:rPr sz="2400" dirty="0" err="1"/>
              <a:t>إلى</a:t>
            </a:r>
            <a:r>
              <a:rPr sz="2400" dirty="0"/>
              <a:t> </a:t>
            </a:r>
            <a:r>
              <a:rPr sz="2400" dirty="0" err="1"/>
              <a:t>مراحل</a:t>
            </a:r>
            <a:r>
              <a:rPr sz="2400" dirty="0"/>
              <a:t> </a:t>
            </a:r>
            <a:r>
              <a:rPr sz="2400" dirty="0" err="1"/>
              <a:t>التعليم</a:t>
            </a:r>
            <a:r>
              <a:rPr sz="2400" dirty="0"/>
              <a:t> (</a:t>
            </a:r>
            <a:r>
              <a:rPr sz="2400" dirty="0" err="1"/>
              <a:t>ابتدائية</a:t>
            </a:r>
            <a:r>
              <a:rPr sz="2400" dirty="0"/>
              <a:t> – </a:t>
            </a:r>
            <a:r>
              <a:rPr sz="2400" dirty="0" err="1"/>
              <a:t>متوسطة</a:t>
            </a:r>
            <a:r>
              <a:rPr sz="2400" dirty="0"/>
              <a:t> – </a:t>
            </a:r>
            <a:r>
              <a:rPr sz="2400" dirty="0" err="1"/>
              <a:t>ثانوية</a:t>
            </a:r>
            <a:r>
              <a:rPr sz="2400" dirty="0"/>
              <a:t> – </a:t>
            </a:r>
            <a:r>
              <a:rPr sz="2400" dirty="0" err="1"/>
              <a:t>جامعة</a:t>
            </a:r>
            <a:r>
              <a:rPr lang="ar-SA" sz="2400" dirty="0"/>
              <a:t>)</a:t>
            </a:r>
            <a:endParaRPr sz="2400" dirty="0"/>
          </a:p>
          <a:p>
            <a:pPr algn="r" rtl="1">
              <a:defRPr sz="2000">
                <a:solidFill>
                  <a:srgbClr val="282828"/>
                </a:solidFill>
              </a:defRPr>
            </a:pPr>
            <a:r>
              <a:rPr sz="2400" dirty="0"/>
              <a:t>📘 </a:t>
            </a:r>
            <a:r>
              <a:rPr sz="2400" dirty="0" err="1"/>
              <a:t>استخدام</a:t>
            </a:r>
            <a:r>
              <a:rPr sz="2400" dirty="0"/>
              <a:t> </a:t>
            </a:r>
            <a:r>
              <a:rPr sz="2400" dirty="0" err="1"/>
              <a:t>مفردات</a:t>
            </a:r>
            <a:r>
              <a:rPr sz="2400" dirty="0"/>
              <a:t> </a:t>
            </a:r>
            <a:r>
              <a:rPr sz="2400" dirty="0" err="1"/>
              <a:t>الدراسة</a:t>
            </a:r>
            <a:r>
              <a:rPr sz="2400" dirty="0"/>
              <a:t> </a:t>
            </a:r>
            <a:r>
              <a:rPr sz="2400" dirty="0" err="1"/>
              <a:t>والتسجيل</a:t>
            </a:r>
            <a:r>
              <a:rPr sz="2400" dirty="0"/>
              <a:t> </a:t>
            </a:r>
            <a:r>
              <a:rPr sz="2400" dirty="0" err="1"/>
              <a:t>والقبول</a:t>
            </a:r>
            <a:r>
              <a:rPr sz="2400" dirty="0"/>
              <a:t> </a:t>
            </a:r>
            <a:r>
              <a:rPr sz="2400" dirty="0" err="1"/>
              <a:t>استخدامًا</a:t>
            </a:r>
            <a:r>
              <a:rPr sz="2400" dirty="0"/>
              <a:t> </a:t>
            </a:r>
            <a:r>
              <a:rPr sz="2400" dirty="0" err="1"/>
              <a:t>صحيحًا</a:t>
            </a:r>
            <a:endParaRPr sz="2400" dirty="0"/>
          </a:p>
          <a:p>
            <a:pPr algn="r" rtl="1">
              <a:defRPr sz="2000">
                <a:solidFill>
                  <a:srgbClr val="282828"/>
                </a:solidFill>
              </a:defRPr>
            </a:pPr>
            <a:r>
              <a:rPr sz="2400" dirty="0"/>
              <a:t>🔗 </a:t>
            </a:r>
            <a:r>
              <a:rPr sz="2400" dirty="0" err="1"/>
              <a:t>توظيف</a:t>
            </a:r>
            <a:r>
              <a:rPr sz="2400" dirty="0"/>
              <a:t> </a:t>
            </a:r>
            <a:r>
              <a:rPr sz="2400" dirty="0" err="1"/>
              <a:t>التراكيب</a:t>
            </a:r>
            <a:r>
              <a:rPr sz="2400" dirty="0"/>
              <a:t> </a:t>
            </a:r>
            <a:r>
              <a:rPr sz="2400" dirty="0" err="1"/>
              <a:t>اللغوية</a:t>
            </a:r>
            <a:r>
              <a:rPr sz="2400" dirty="0"/>
              <a:t> </a:t>
            </a:r>
            <a:r>
              <a:rPr sz="2400" dirty="0" err="1"/>
              <a:t>الخاصة</a:t>
            </a:r>
            <a:r>
              <a:rPr sz="2400" dirty="0"/>
              <a:t> </a:t>
            </a:r>
            <a:r>
              <a:rPr sz="2400" dirty="0" err="1"/>
              <a:t>بالالتحاق</a:t>
            </a:r>
            <a:r>
              <a:rPr sz="2400" dirty="0"/>
              <a:t> </a:t>
            </a:r>
            <a:r>
              <a:rPr sz="2400" dirty="0" err="1"/>
              <a:t>والدراسة</a:t>
            </a:r>
            <a:endParaRPr sz="2400" dirty="0"/>
          </a:p>
          <a:p>
            <a:pPr algn="r" rtl="1">
              <a:defRPr sz="2000">
                <a:solidFill>
                  <a:srgbClr val="282828"/>
                </a:solidFill>
              </a:defRPr>
            </a:pPr>
            <a:r>
              <a:rPr sz="2400" dirty="0"/>
              <a:t>🔊 </a:t>
            </a:r>
            <a:r>
              <a:rPr sz="2400" dirty="0" err="1"/>
              <a:t>التمييز</a:t>
            </a:r>
            <a:r>
              <a:rPr sz="2400" dirty="0"/>
              <a:t> </a:t>
            </a:r>
            <a:r>
              <a:rPr sz="2400" dirty="0" err="1"/>
              <a:t>والنطق</a:t>
            </a:r>
            <a:r>
              <a:rPr sz="2400" dirty="0"/>
              <a:t> </a:t>
            </a:r>
            <a:r>
              <a:rPr sz="2400" dirty="0" err="1"/>
              <a:t>الصحيح</a:t>
            </a:r>
            <a:r>
              <a:rPr sz="2400" dirty="0"/>
              <a:t> </a:t>
            </a:r>
            <a:r>
              <a:rPr sz="2400" dirty="0" err="1"/>
              <a:t>لصوت</a:t>
            </a:r>
            <a:r>
              <a:rPr sz="2400" dirty="0"/>
              <a:t> </a:t>
            </a:r>
            <a:r>
              <a:rPr sz="2400" dirty="0" err="1"/>
              <a:t>الحرف</a:t>
            </a:r>
            <a:r>
              <a:rPr sz="2400" dirty="0"/>
              <a:t> (</a:t>
            </a:r>
            <a:r>
              <a:rPr sz="2400" dirty="0" err="1"/>
              <a:t>ط</a:t>
            </a:r>
            <a:r>
              <a:rPr sz="2400" dirty="0"/>
              <a:t>)</a:t>
            </a:r>
          </a:p>
          <a:p>
            <a:pPr algn="r" rtl="1">
              <a:defRPr sz="2000">
                <a:solidFill>
                  <a:srgbClr val="282828"/>
                </a:solidFill>
              </a:defRPr>
            </a:pPr>
            <a:r>
              <a:rPr sz="2400" dirty="0"/>
              <a:t>💬 </a:t>
            </a:r>
            <a:r>
              <a:rPr sz="2400" dirty="0" err="1"/>
              <a:t>المشاركة</a:t>
            </a:r>
            <a:r>
              <a:rPr sz="2400" dirty="0"/>
              <a:t> </a:t>
            </a:r>
            <a:r>
              <a:rPr sz="2400" dirty="0" err="1"/>
              <a:t>في</a:t>
            </a:r>
            <a:r>
              <a:rPr sz="2400" dirty="0"/>
              <a:t> </a:t>
            </a:r>
            <a:r>
              <a:rPr sz="2400" dirty="0" err="1"/>
              <a:t>حوار</a:t>
            </a:r>
            <a:r>
              <a:rPr sz="2400" dirty="0"/>
              <a:t> </a:t>
            </a:r>
            <a:r>
              <a:rPr sz="2400" dirty="0" err="1"/>
              <a:t>شفهي</a:t>
            </a:r>
            <a:r>
              <a:rPr sz="2400" dirty="0"/>
              <a:t> </a:t>
            </a:r>
            <a:r>
              <a:rPr sz="2400" dirty="0" err="1"/>
              <a:t>حول</a:t>
            </a:r>
            <a:r>
              <a:rPr sz="2400" dirty="0"/>
              <a:t> </a:t>
            </a:r>
            <a:r>
              <a:rPr sz="2400" dirty="0" err="1"/>
              <a:t>الدراسة</a:t>
            </a:r>
            <a:endParaRPr sz="2400" dirty="0"/>
          </a:p>
          <a:p>
            <a:pPr algn="r" rtl="1">
              <a:defRPr sz="2000">
                <a:solidFill>
                  <a:srgbClr val="282828"/>
                </a:solidFill>
              </a:defRPr>
            </a:pPr>
            <a:r>
              <a:rPr sz="2400" dirty="0"/>
              <a:t>✍️ </a:t>
            </a:r>
            <a:r>
              <a:rPr sz="2400" dirty="0" err="1"/>
              <a:t>كتابة</a:t>
            </a:r>
            <a:r>
              <a:rPr sz="2400" dirty="0"/>
              <a:t> </a:t>
            </a:r>
            <a:r>
              <a:rPr sz="2400" dirty="0" err="1"/>
              <a:t>جمل</a:t>
            </a:r>
            <a:r>
              <a:rPr sz="2400" dirty="0"/>
              <a:t> </a:t>
            </a:r>
            <a:r>
              <a:rPr sz="2400" dirty="0" err="1"/>
              <a:t>قصيرة</a:t>
            </a:r>
            <a:r>
              <a:rPr sz="2400" dirty="0"/>
              <a:t> </a:t>
            </a:r>
            <a:r>
              <a:rPr sz="2400" dirty="0" err="1"/>
              <a:t>تعبّر</a:t>
            </a:r>
            <a:r>
              <a:rPr sz="2400" dirty="0"/>
              <a:t> </a:t>
            </a:r>
            <a:r>
              <a:rPr sz="2400" dirty="0" err="1"/>
              <a:t>عن</a:t>
            </a:r>
            <a:r>
              <a:rPr sz="2400" dirty="0"/>
              <a:t> </a:t>
            </a:r>
            <a:r>
              <a:rPr sz="2400" dirty="0" err="1"/>
              <a:t>المرحلة</a:t>
            </a:r>
            <a:r>
              <a:rPr sz="2400" dirty="0"/>
              <a:t> </a:t>
            </a:r>
            <a:r>
              <a:rPr sz="2400" dirty="0" err="1"/>
              <a:t>التعليمية</a:t>
            </a:r>
            <a:endParaRPr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99243-A539-D95A-2E5A-2DC41A4A4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1ABD-EC98-2BE7-E246-2AD5636EB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book&#10;&#10;AI-generated content may be incorrect.">
            <a:extLst>
              <a:ext uri="{FF2B5EF4-FFF2-40B4-BE49-F238E27FC236}">
                <a16:creationId xmlns:a16="http://schemas.microsoft.com/office/drawing/2014/main" id="{7AE6867F-8C09-8B22-F471-8F4BE944A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5250" t="3809" r="50000" b="4551"/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78024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3F4D1-C7C0-4797-B191-ACC3E7B35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FA280-ED1B-ADFA-1B72-F4C699ECA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book&#10;&#10;AI-generated content may be incorrect.">
            <a:extLst>
              <a:ext uri="{FF2B5EF4-FFF2-40B4-BE49-F238E27FC236}">
                <a16:creationId xmlns:a16="http://schemas.microsoft.com/office/drawing/2014/main" id="{69EA52F0-F9AE-362B-77B3-EA14E2BC56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0000" t="2963" r="5421" b="64001"/>
          <a:stretch>
            <a:fillRect/>
          </a:stretch>
        </p:blipFill>
        <p:spPr>
          <a:xfrm>
            <a:off x="0" y="286269"/>
            <a:ext cx="11531009" cy="665480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1B6-281E-28FD-0881-A36A60A069B4}"/>
              </a:ext>
            </a:extLst>
          </p:cNvPr>
          <p:cNvSpPr txBox="1"/>
          <p:nvPr/>
        </p:nvSpPr>
        <p:spPr>
          <a:xfrm>
            <a:off x="5428340" y="3613669"/>
            <a:ext cx="1367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chemeClr val="accent1"/>
                </a:solidFill>
              </a:rPr>
              <a:t>حكومية</a:t>
            </a:r>
            <a:endParaRPr lang="en-AE" sz="2400" b="1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B32E52-2A96-FF04-B23C-F39A2B83B414}"/>
              </a:ext>
            </a:extLst>
          </p:cNvPr>
          <p:cNvSpPr txBox="1"/>
          <p:nvPr/>
        </p:nvSpPr>
        <p:spPr>
          <a:xfrm>
            <a:off x="3960686" y="4210175"/>
            <a:ext cx="2088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chemeClr val="accent1"/>
                </a:solidFill>
              </a:rPr>
              <a:t>المتوسطة والثانوية</a:t>
            </a:r>
            <a:endParaRPr lang="en-AE" sz="2400" b="1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3C61B2-FCD1-8B94-11B1-938C09F6EF59}"/>
              </a:ext>
            </a:extLst>
          </p:cNvPr>
          <p:cNvSpPr txBox="1"/>
          <p:nvPr/>
        </p:nvSpPr>
        <p:spPr>
          <a:xfrm>
            <a:off x="4794422" y="4774168"/>
            <a:ext cx="992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chemeClr val="accent1"/>
                </a:solidFill>
              </a:rPr>
              <a:t>قريبة</a:t>
            </a:r>
            <a:endParaRPr lang="en-AE" sz="2400" b="1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6ABFBF-AACA-DD17-B31D-80F4E8F35CC6}"/>
              </a:ext>
            </a:extLst>
          </p:cNvPr>
          <p:cNvSpPr txBox="1"/>
          <p:nvPr/>
        </p:nvSpPr>
        <p:spPr>
          <a:xfrm>
            <a:off x="4887650" y="5360682"/>
            <a:ext cx="1941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chemeClr val="accent1"/>
                </a:solidFill>
              </a:rPr>
              <a:t>صورة شخصية </a:t>
            </a:r>
            <a:endParaRPr lang="en-AE" sz="2400" b="1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B8BA86-F9C9-F41D-FA85-41CC415B62C0}"/>
              </a:ext>
            </a:extLst>
          </p:cNvPr>
          <p:cNvSpPr txBox="1"/>
          <p:nvPr/>
        </p:nvSpPr>
        <p:spPr>
          <a:xfrm>
            <a:off x="5083918" y="5975333"/>
            <a:ext cx="1069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chemeClr val="accent1"/>
                </a:solidFill>
              </a:rPr>
              <a:t>جامعة</a:t>
            </a:r>
            <a:endParaRPr lang="en-AE" sz="2400" b="1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191058-A942-4BE0-455E-EAE3B6BE091A}"/>
              </a:ext>
            </a:extLst>
          </p:cNvPr>
          <p:cNvSpPr txBox="1"/>
          <p:nvPr/>
        </p:nvSpPr>
        <p:spPr>
          <a:xfrm>
            <a:off x="2784189" y="5338161"/>
            <a:ext cx="2103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b="1" dirty="0">
                <a:solidFill>
                  <a:schemeClr val="accent1"/>
                </a:solidFill>
              </a:rPr>
              <a:t>صورة جواز السفر </a:t>
            </a:r>
            <a:endParaRPr lang="en-AE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8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74AAA-7F7D-ED5C-C2EE-AD0B026C7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6027E-2827-951F-7AB7-5724BAAF9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book&#10;&#10;AI-generated content may be incorrect.">
            <a:extLst>
              <a:ext uri="{FF2B5EF4-FFF2-40B4-BE49-F238E27FC236}">
                <a16:creationId xmlns:a16="http://schemas.microsoft.com/office/drawing/2014/main" id="{004605EC-3AE7-C20D-A755-7BE3176783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4166" t="36001" r="5422" b="5396"/>
          <a:stretch>
            <a:fillRect/>
          </a:stretch>
        </p:blipFill>
        <p:spPr>
          <a:xfrm>
            <a:off x="0" y="0"/>
            <a:ext cx="12191999" cy="6857999"/>
          </a:xfrm>
        </p:spPr>
      </p:pic>
    </p:spTree>
    <p:extLst>
      <p:ext uri="{BB962C8B-B14F-4D97-AF65-F5344CB8AC3E}">
        <p14:creationId xmlns:p14="http://schemas.microsoft.com/office/powerpoint/2010/main" val="3688393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ED5B0-3495-69E7-D790-E4C8AAC8D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1E3B0-D02B-EF3E-5C1D-1E1BECB0F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66E624C-AEC8-B7ED-471E-D445271C9B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421" t="3651" r="50000" b="3974"/>
          <a:stretch>
            <a:fillRect/>
          </a:stretch>
        </p:blipFill>
        <p:spPr>
          <a:xfrm>
            <a:off x="0" y="1"/>
            <a:ext cx="12192000" cy="685799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A1BFCE-7336-28BC-B880-EC786FC41CEC}"/>
              </a:ext>
            </a:extLst>
          </p:cNvPr>
          <p:cNvSpPr txBox="1"/>
          <p:nvPr/>
        </p:nvSpPr>
        <p:spPr>
          <a:xfrm>
            <a:off x="4819134" y="1371601"/>
            <a:ext cx="54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err="1">
                <a:solidFill>
                  <a:schemeClr val="accent1"/>
                </a:solidFill>
              </a:rPr>
              <a:t>ج</a:t>
            </a:r>
            <a:endParaRPr lang="en-AE" sz="2000" b="1" dirty="0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917D3C-0D84-CE3F-10A7-35BB5F0E5F01}"/>
              </a:ext>
            </a:extLst>
          </p:cNvPr>
          <p:cNvSpPr txBox="1"/>
          <p:nvPr/>
        </p:nvSpPr>
        <p:spPr>
          <a:xfrm>
            <a:off x="4827371" y="4965768"/>
            <a:ext cx="54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err="1">
                <a:solidFill>
                  <a:schemeClr val="accent1"/>
                </a:solidFill>
              </a:rPr>
              <a:t>ح</a:t>
            </a:r>
            <a:endParaRPr lang="en-AE" sz="2000" b="1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626B8C-7D7C-5CCE-BA0C-99C0EA9041DA}"/>
              </a:ext>
            </a:extLst>
          </p:cNvPr>
          <p:cNvSpPr txBox="1"/>
          <p:nvPr/>
        </p:nvSpPr>
        <p:spPr>
          <a:xfrm>
            <a:off x="4819134" y="1978729"/>
            <a:ext cx="54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err="1">
                <a:solidFill>
                  <a:schemeClr val="accent1"/>
                </a:solidFill>
              </a:rPr>
              <a:t>ز</a:t>
            </a:r>
            <a:endParaRPr lang="en-AE" sz="2000" b="1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FE6D28-278E-D7D6-25F5-42204E132AE7}"/>
              </a:ext>
            </a:extLst>
          </p:cNvPr>
          <p:cNvSpPr txBox="1"/>
          <p:nvPr/>
        </p:nvSpPr>
        <p:spPr>
          <a:xfrm>
            <a:off x="4812306" y="2614193"/>
            <a:ext cx="54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err="1">
                <a:solidFill>
                  <a:schemeClr val="accent1"/>
                </a:solidFill>
              </a:rPr>
              <a:t>أ</a:t>
            </a:r>
            <a:endParaRPr lang="en-AE" sz="2000" b="1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F142B-8E63-5762-ECD8-B39DEEEDFE09}"/>
              </a:ext>
            </a:extLst>
          </p:cNvPr>
          <p:cNvSpPr txBox="1"/>
          <p:nvPr/>
        </p:nvSpPr>
        <p:spPr>
          <a:xfrm>
            <a:off x="4782064" y="3163579"/>
            <a:ext cx="54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chemeClr val="accent1"/>
                </a:solidFill>
              </a:rPr>
              <a:t>و</a:t>
            </a:r>
            <a:endParaRPr lang="en-AE" sz="2000" b="1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BA24A8-F532-AA5E-1BDA-F2E096293C33}"/>
              </a:ext>
            </a:extLst>
          </p:cNvPr>
          <p:cNvSpPr txBox="1"/>
          <p:nvPr/>
        </p:nvSpPr>
        <p:spPr>
          <a:xfrm>
            <a:off x="4827371" y="3822481"/>
            <a:ext cx="54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chemeClr val="accent1"/>
                </a:solidFill>
              </a:rPr>
              <a:t>د</a:t>
            </a:r>
            <a:endParaRPr lang="en-AE" sz="2000" b="1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BA3440-0753-02D9-D6FA-BD1C6953F40B}"/>
              </a:ext>
            </a:extLst>
          </p:cNvPr>
          <p:cNvSpPr txBox="1"/>
          <p:nvPr/>
        </p:nvSpPr>
        <p:spPr>
          <a:xfrm>
            <a:off x="4812306" y="4327336"/>
            <a:ext cx="54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chemeClr val="accent1"/>
                </a:solidFill>
              </a:rPr>
              <a:t>ب</a:t>
            </a:r>
            <a:endParaRPr lang="en-AE" sz="2000" b="1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A6F0E8-DC68-D535-F015-5EEF78B72336}"/>
              </a:ext>
            </a:extLst>
          </p:cNvPr>
          <p:cNvSpPr txBox="1"/>
          <p:nvPr/>
        </p:nvSpPr>
        <p:spPr>
          <a:xfrm>
            <a:off x="4934464" y="5581136"/>
            <a:ext cx="54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chemeClr val="accent1"/>
                </a:solidFill>
              </a:rPr>
              <a:t>هـ</a:t>
            </a:r>
            <a:endParaRPr lang="en-AE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95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C0B97-A109-DF9F-8412-A0711DAE1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026CC-87D1-CB3C-2A49-1F7A7EC6A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2B5F901-2407-1E8B-A22E-B4FFADDBF2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0000" t="3866" r="5421" b="4404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9C751B-74E3-CA59-6277-2148B6D50EB9}"/>
              </a:ext>
            </a:extLst>
          </p:cNvPr>
          <p:cNvSpPr txBox="1"/>
          <p:nvPr/>
        </p:nvSpPr>
        <p:spPr>
          <a:xfrm>
            <a:off x="7360373" y="861936"/>
            <a:ext cx="54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err="1">
                <a:solidFill>
                  <a:schemeClr val="accent1"/>
                </a:solidFill>
              </a:rPr>
              <a:t>ز</a:t>
            </a:r>
            <a:endParaRPr lang="en-AE" sz="2000" b="1" dirty="0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9FB63E-3616-ED58-3B6D-B5C0BFD27378}"/>
              </a:ext>
            </a:extLst>
          </p:cNvPr>
          <p:cNvSpPr txBox="1"/>
          <p:nvPr/>
        </p:nvSpPr>
        <p:spPr>
          <a:xfrm>
            <a:off x="7360373" y="1720186"/>
            <a:ext cx="54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err="1">
                <a:solidFill>
                  <a:schemeClr val="accent1"/>
                </a:solidFill>
              </a:rPr>
              <a:t>ح</a:t>
            </a:r>
            <a:endParaRPr lang="en-AE" sz="2000" b="1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AF067D-10B5-525B-127B-2ABD26ADD929}"/>
              </a:ext>
            </a:extLst>
          </p:cNvPr>
          <p:cNvSpPr txBox="1"/>
          <p:nvPr/>
        </p:nvSpPr>
        <p:spPr>
          <a:xfrm>
            <a:off x="7360373" y="2516723"/>
            <a:ext cx="54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chemeClr val="accent1"/>
                </a:solidFill>
              </a:rPr>
              <a:t>د</a:t>
            </a:r>
            <a:endParaRPr lang="en-AE" sz="2000" b="1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84E28E-729F-8FC2-8675-74195A2EA3AC}"/>
              </a:ext>
            </a:extLst>
          </p:cNvPr>
          <p:cNvSpPr txBox="1"/>
          <p:nvPr/>
        </p:nvSpPr>
        <p:spPr>
          <a:xfrm>
            <a:off x="7360373" y="4092692"/>
            <a:ext cx="54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chemeClr val="accent1"/>
                </a:solidFill>
              </a:rPr>
              <a:t>ب</a:t>
            </a:r>
            <a:endParaRPr lang="en-AE" sz="2000" b="1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A440EE-DEBC-80D3-90C4-5AECAB09386F}"/>
              </a:ext>
            </a:extLst>
          </p:cNvPr>
          <p:cNvSpPr txBox="1"/>
          <p:nvPr/>
        </p:nvSpPr>
        <p:spPr>
          <a:xfrm>
            <a:off x="7360373" y="3230756"/>
            <a:ext cx="54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err="1">
                <a:solidFill>
                  <a:schemeClr val="accent1"/>
                </a:solidFill>
              </a:rPr>
              <a:t>أ</a:t>
            </a:r>
            <a:endParaRPr lang="en-AE" sz="2000" b="1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38816F-293D-7FEE-4969-8CF072B749B3}"/>
              </a:ext>
            </a:extLst>
          </p:cNvPr>
          <p:cNvSpPr txBox="1"/>
          <p:nvPr/>
        </p:nvSpPr>
        <p:spPr>
          <a:xfrm>
            <a:off x="7360373" y="4844323"/>
            <a:ext cx="54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chemeClr val="accent1"/>
                </a:solidFill>
              </a:rPr>
              <a:t>هـ</a:t>
            </a:r>
            <a:endParaRPr lang="en-AE" sz="2000" b="1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5C16E9-B945-6427-FFEA-41E176BDA164}"/>
              </a:ext>
            </a:extLst>
          </p:cNvPr>
          <p:cNvSpPr txBox="1"/>
          <p:nvPr/>
        </p:nvSpPr>
        <p:spPr>
          <a:xfrm>
            <a:off x="7360373" y="5595954"/>
            <a:ext cx="54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err="1">
                <a:solidFill>
                  <a:schemeClr val="accent1"/>
                </a:solidFill>
              </a:rPr>
              <a:t>ج</a:t>
            </a:r>
            <a:endParaRPr lang="en-AE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82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7DA05-5F68-E24D-1ABD-25867FCE8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AFCD69B-F522-0EF3-8CAE-4EEA36BC1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421" t="3386" r="50000" b="6243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43115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43510-7914-324A-7477-474E388ED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D1F66-307C-6961-005D-2521E2008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84F0C5E-1C16-51B7-E25C-DAACE629CB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0000" t="3386" r="5421" b="3070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468863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D734C-D6BE-A31B-74C4-A1921F08E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6D4FC8F-F8DC-1D21-8F60-676AEBB982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421" t="5504" r="50000" b="4126"/>
          <a:stretch>
            <a:fillRect/>
          </a:stretch>
        </p:blipFill>
        <p:spPr>
          <a:xfrm>
            <a:off x="0" y="0"/>
            <a:ext cx="12192000" cy="6749143"/>
          </a:xfrm>
        </p:spPr>
      </p:pic>
    </p:spTree>
    <p:extLst>
      <p:ext uri="{BB962C8B-B14F-4D97-AF65-F5344CB8AC3E}">
        <p14:creationId xmlns:p14="http://schemas.microsoft.com/office/powerpoint/2010/main" val="3382535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67E56-FD7A-69EF-980A-E70951194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65FC1-BDB1-540C-4BAF-F4A5F23B6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9A77369-4C5D-BC8E-4428-5D146BE73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0000" t="2540" r="5421" b="3915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966433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02948-721B-6F04-63AF-EB6A0C644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3C54669-5AB1-3E24-7AF4-B9323505D4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422" t="3386" r="49167" b="4339"/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8723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2EF5F-150E-1A93-053C-8A62E21A2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74954-D5D9-A687-6A4A-D3A649B7B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9E96018-0D46-794C-DE5E-364F2C070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0000" t="3597" r="5421" b="4551"/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626624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E89D-3028-3BF8-9692-DDB3A1FDC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E"/>
          </a:p>
        </p:txBody>
      </p:sp>
      <p:pic>
        <p:nvPicPr>
          <p:cNvPr id="5" name="Content Placeholder 4" descr="A group of people standing in a room&#10;&#10;AI-generated content may be incorrect.">
            <a:extLst>
              <a:ext uri="{FF2B5EF4-FFF2-40B4-BE49-F238E27FC236}">
                <a16:creationId xmlns:a16="http://schemas.microsoft.com/office/drawing/2014/main" id="{32B269C6-D49D-4D4D-9916-05405D00D0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421" t="6237" r="49048" b="4516"/>
          <a:stretch>
            <a:fillRect/>
          </a:stretch>
        </p:blipFill>
        <p:spPr>
          <a:xfrm>
            <a:off x="1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4193946278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90</Words>
  <Application>Microsoft Macintosh PowerPoint</Application>
  <PresentationFormat>Widescreen</PresentationFormat>
  <Paragraphs>32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Arial</vt:lpstr>
      <vt:lpstr>Grandview Display</vt:lpstr>
      <vt:lpstr>Traditional Arabic</vt:lpstr>
      <vt:lpstr>DashVTI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abeerlak3@gmail.com</dc:creator>
  <cp:lastModifiedBy>Ahmad Alkoud</cp:lastModifiedBy>
  <cp:revision>6</cp:revision>
  <dcterms:created xsi:type="dcterms:W3CDTF">2026-01-31T11:32:37Z</dcterms:created>
  <dcterms:modified xsi:type="dcterms:W3CDTF">2026-03-26T16:43:30Z</dcterms:modified>
</cp:coreProperties>
</file>