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56" r:id="rId4"/>
    <p:sldId id="257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03"/>
    <p:restoredTop sz="94668"/>
  </p:normalViewPr>
  <p:slideViewPr>
    <p:cSldViewPr snapToGrid="0">
      <p:cViewPr varScale="1">
        <p:scale>
          <a:sx n="116" d="100"/>
          <a:sy n="116" d="100"/>
        </p:scale>
        <p:origin x="2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10819-47E5-DD43-A984-F30AA2832F3A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BB527-CF61-C149-818C-0BCE78433C2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6202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ABB527-CF61-C149-818C-0BCE78433C21}" type="slidenum">
              <a:rPr lang="en-AE" smtClean="0"/>
              <a:t>9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89001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E2238-77C8-3C3B-7B46-8FE6A4C26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C6B0ED-ED14-82E4-580C-154AB2BD60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6DA99-2D81-E8B8-ABC9-FC9EA671C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9A365-FCA2-84A0-5A1E-35E04FC2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5479D-4626-156F-CF63-CF9FCB556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28213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44984-A396-3864-A727-6E1C2FF44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6E073-108C-685A-224E-F85CC18C3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BBFB3-F921-8579-097B-486F6F52E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C7727-7362-A9DC-3999-2B0A9C921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547AA-DE63-B2C8-E59C-C59904C18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5818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5F25-1C69-D1FB-074E-E08569A0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06ADE-E76A-9DD2-D0BC-C2EF7E918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60823-4A4A-CE07-5112-31BBFE355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D1402-8AC3-208D-379B-C28FDFBD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8060E-CDDA-EB03-59BA-AF5C1C85D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7322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5EE1E-1C25-848E-BAF5-76B16B333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971A5-ADC0-ECD0-202B-FB072455E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CA5299-B29A-CF99-A248-0A89E046BC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8FCA6-B24B-99A4-D352-33468F574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78C3F-F634-EE1A-9F1C-766423311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BAA78-5B49-D255-AA74-F6B0B28E0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5842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53D7-8815-9D16-291B-506524EA8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4CC546-F86E-B570-FFA1-6A7FB8067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6F3C8-FF6A-C577-6538-CCE3C4161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55CDBF-7E27-FBEA-9954-49D52D61A8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827587-0370-2725-EA86-CAA500F635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D250E1-4C1A-EF2B-AE51-C1056315C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7413FB-88B9-CE2E-0640-287D90D58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DA67E3-9566-D9CD-CB74-48E6DA884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22151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3BF9-B654-4299-7EC1-0AD35BCE4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6621D9-7A68-82C6-33CC-1BA70A39D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E7EC65-CA7B-A221-EDF6-68C87C574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8F7FB5-BCDC-7AD8-130A-ACED58FD3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45825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5EC299-E49B-BEBF-3E03-A5DABDA16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8FF0D2-B8CE-9FA3-CCFE-D085DE64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14FF5-D4A0-BA1E-D0A0-4E69BA7D6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31709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A8C26-6482-05B5-7F78-3690AB2C9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A3560-7C13-5C8B-D656-20D1C0977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A83B0-1671-3E3E-3B44-DEB07FB0C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6D096-592C-A0FE-E203-BCA6286D7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FDBD1-426E-73DB-7CF1-022376882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92FFDF-65CE-F49A-A262-D8F39E511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6537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89B97-E535-8D5A-9A2F-8512A5BB3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5D075A-492C-5785-71C6-0C4FB81FE1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0A34C-1C47-6A9B-22B4-CA05D3BD1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8D01B5-4A3B-52D7-8A49-79E3D8BFB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C0CBD-6421-58F0-9E7F-EFADB53C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CDBA0-2E5D-2E15-CA08-9C7C0DA1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26221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85510-661C-F778-74EE-3137CDAE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26C89-51D9-C424-5710-0E987F8AE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14592-8068-577E-0C4E-8A9B36382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39734-7380-01A6-2B71-D87BA2614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F047F-083F-7494-22C8-58C947A0E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4675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AC7CDA-A7BB-9AA1-E34B-EF8410B196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F3FDCA-2D9B-ED5D-826D-AD0FB08F7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908C4-91C7-9DDA-B3AA-06D038706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49FBA-A9CE-8CB7-CE2C-B702CD701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35F78-5311-B174-162B-D0320DBFB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5997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6EC40B-42F0-B574-FAAF-6EA074F4E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8A310-9484-9A02-C694-812D1976B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0BEE1-C91D-1CF5-2E93-9948E8B41F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0599C5-2AC1-6F43-AC59-F0EBD71311C6}" type="datetimeFigureOut">
              <a:rPr lang="en-AE" smtClean="0"/>
              <a:t>13/03/2026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68A43-4EA3-5AF6-6017-656CDDAB4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E51FA-926B-7AEA-52C5-C506B8C04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3138A7-A0C5-E746-98A7-C455D085719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9233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D02A0-1308-19AC-C7B4-4A6D39B04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224B2-7917-A609-23F3-D5D2193C4C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73B0AC-46D1-ECD3-2708-2039CEA6B3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menu of food on a tablet&#10;&#10;AI-generated content may be incorrect.">
            <a:extLst>
              <a:ext uri="{FF2B5EF4-FFF2-40B4-BE49-F238E27FC236}">
                <a16:creationId xmlns:a16="http://schemas.microsoft.com/office/drawing/2014/main" id="{06441746-CF0F-EB94-FCF2-83F28314F0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76" t="9659" r="49765" b="13053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5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84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menu of food in a book&#10;&#10;AI-generated content may be incorrect.">
            <a:extLst>
              <a:ext uri="{FF2B5EF4-FFF2-40B4-BE49-F238E27FC236}">
                <a16:creationId xmlns:a16="http://schemas.microsoft.com/office/drawing/2014/main" id="{1A314EEA-7338-E06A-7999-669F8650F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085" t="77792" r="3671" b="5953"/>
          <a:stretch>
            <a:fillRect/>
          </a:stretch>
        </p:blipFill>
        <p:spPr>
          <a:xfrm>
            <a:off x="643467" y="2176978"/>
            <a:ext cx="10905066" cy="250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5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84734-6E14-CBAB-6868-1D37851BD0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047EB8-6CA5-9C9D-46DC-591C6E7F7E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menu of food on a tablet&#10;&#10;AI-generated content may be incorrect.">
            <a:extLst>
              <a:ext uri="{FF2B5EF4-FFF2-40B4-BE49-F238E27FC236}">
                <a16:creationId xmlns:a16="http://schemas.microsoft.com/office/drawing/2014/main" id="{223C36BA-EEFF-02AD-4577-6430495088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33" t="7899" r="7377" b="69393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96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569F5-1693-33C8-AAC2-49C3F912B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EF7D2-2C58-23EB-2D54-B9A7AF1C86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68BC58-A031-F45C-8448-C6E05AB8AE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E" dirty="0"/>
          </a:p>
        </p:txBody>
      </p:sp>
      <p:pic>
        <p:nvPicPr>
          <p:cNvPr id="5" name="Picture 4" descr="A menu of food on a tablet&#10;&#10;AI-generated content may be incorrect.">
            <a:extLst>
              <a:ext uri="{FF2B5EF4-FFF2-40B4-BE49-F238E27FC236}">
                <a16:creationId xmlns:a16="http://schemas.microsoft.com/office/drawing/2014/main" id="{5F72D7D6-5298-F0FC-A7F4-3C8B4F87AF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980" t="29580" r="8310" b="11260"/>
          <a:stretch>
            <a:fillRect/>
          </a:stretch>
        </p:blipFill>
        <p:spPr>
          <a:xfrm>
            <a:off x="0" y="308919"/>
            <a:ext cx="12192000" cy="6858000"/>
          </a:xfrm>
          <a:prstGeom prst="rect">
            <a:avLst/>
          </a:prstGeom>
        </p:spPr>
      </p:pic>
      <p:pic>
        <p:nvPicPr>
          <p:cNvPr id="4" name="AUDIO-2026-03-12-23-19-10.m4a">
            <a:hlinkClick r:id="" action="ppaction://media"/>
            <a:extLst>
              <a:ext uri="{FF2B5EF4-FFF2-40B4-BE49-F238E27FC236}">
                <a16:creationId xmlns:a16="http://schemas.microsoft.com/office/drawing/2014/main" id="{7B889440-AD3D-7140-B788-595D102729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1200" y="0"/>
            <a:ext cx="812800" cy="81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7FCACE-D442-0A37-AAC1-C5126809AFF9}"/>
              </a:ext>
            </a:extLst>
          </p:cNvPr>
          <p:cNvSpPr txBox="1"/>
          <p:nvPr/>
        </p:nvSpPr>
        <p:spPr>
          <a:xfrm>
            <a:off x="5053913" y="1163416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في الجامعة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342FD8-7D17-4935-5CAC-C2C0C8579FC1}"/>
              </a:ext>
            </a:extLst>
          </p:cNvPr>
          <p:cNvSpPr txBox="1"/>
          <p:nvPr/>
        </p:nvSpPr>
        <p:spPr>
          <a:xfrm>
            <a:off x="4090087" y="2528412"/>
            <a:ext cx="2078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قبل أن يذهب إلى الجامعة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3F21F7-B969-517E-194C-E7EA18212EA4}"/>
              </a:ext>
            </a:extLst>
          </p:cNvPr>
          <p:cNvSpPr txBox="1"/>
          <p:nvPr/>
        </p:nvSpPr>
        <p:spPr>
          <a:xfrm>
            <a:off x="4351352" y="3371335"/>
            <a:ext cx="1887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في الثامنة والنصف ليلاً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838703-12CB-254A-9ED6-AE871CBEFA36}"/>
              </a:ext>
            </a:extLst>
          </p:cNvPr>
          <p:cNvSpPr txBox="1"/>
          <p:nvPr/>
        </p:nvSpPr>
        <p:spPr>
          <a:xfrm>
            <a:off x="3385751" y="4029158"/>
            <a:ext cx="2935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الزبادي أو الحليب أو البيض مع الخبز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B557A6-018E-DD3F-3A0E-F6B7180EAC9E}"/>
              </a:ext>
            </a:extLst>
          </p:cNvPr>
          <p:cNvSpPr txBox="1"/>
          <p:nvPr/>
        </p:nvSpPr>
        <p:spPr>
          <a:xfrm>
            <a:off x="5181215" y="4695952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في العشرة ليلاً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6A33E0-A804-2147-9CAB-4219F63D15B9}"/>
              </a:ext>
            </a:extLst>
          </p:cNvPr>
          <p:cNvSpPr txBox="1"/>
          <p:nvPr/>
        </p:nvSpPr>
        <p:spPr>
          <a:xfrm>
            <a:off x="5098453" y="5444608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في الفطور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E3B91E-DBA0-FBDF-99E8-B45F9E6A2D01}"/>
              </a:ext>
            </a:extLst>
          </p:cNvPr>
          <p:cNvSpPr txBox="1"/>
          <p:nvPr/>
        </p:nvSpPr>
        <p:spPr>
          <a:xfrm>
            <a:off x="5108228" y="1872195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ثلاث وجبات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11397-C692-EC55-5005-2B26E61C7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notebook&#10;&#10;AI-generated content may be incorrect.">
            <a:extLst>
              <a:ext uri="{FF2B5EF4-FFF2-40B4-BE49-F238E27FC236}">
                <a16:creationId xmlns:a16="http://schemas.microsoft.com/office/drawing/2014/main" id="{D2AD1E35-CC23-09E0-4B35-CE91D83A16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031" t="5324" r="50060" b="54709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9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4FCF4-2A5C-FBD3-FB93-C40C7BD3F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70C5C-6E21-71B5-3B6E-FA61BF412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notebook&#10;&#10;AI-generated content may be incorrect.">
            <a:extLst>
              <a:ext uri="{FF2B5EF4-FFF2-40B4-BE49-F238E27FC236}">
                <a16:creationId xmlns:a16="http://schemas.microsoft.com/office/drawing/2014/main" id="{F7863B7B-B5D7-E3B4-4DF0-DF9354F61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890" t="45437" r="52709" b="9866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2EE72-E577-FC5E-89D3-A9E954BCF500}"/>
              </a:ext>
            </a:extLst>
          </p:cNvPr>
          <p:cNvSpPr txBox="1"/>
          <p:nvPr/>
        </p:nvSpPr>
        <p:spPr>
          <a:xfrm>
            <a:off x="4534930" y="891660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ذهب أحمد إلى المطعم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EC5E97-E297-AA9F-8927-53701DCF14F2}"/>
              </a:ext>
            </a:extLst>
          </p:cNvPr>
          <p:cNvSpPr txBox="1"/>
          <p:nvPr/>
        </p:nvSpPr>
        <p:spPr>
          <a:xfrm>
            <a:off x="4687330" y="1728981"/>
            <a:ext cx="1808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جلس أحمد إلى الطاولة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731A8C-DD60-A77F-4C9D-793E31DC1A01}"/>
              </a:ext>
            </a:extLst>
          </p:cNvPr>
          <p:cNvSpPr txBox="1"/>
          <p:nvPr/>
        </p:nvSpPr>
        <p:spPr>
          <a:xfrm>
            <a:off x="4736861" y="2562871"/>
            <a:ext cx="212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لا، تناول أحمد طعاماً دسماً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F4D99D-6120-6F15-8FA5-53167808BBC5}"/>
              </a:ext>
            </a:extLst>
          </p:cNvPr>
          <p:cNvSpPr txBox="1"/>
          <p:nvPr/>
        </p:nvSpPr>
        <p:spPr>
          <a:xfrm>
            <a:off x="4773931" y="3414906"/>
            <a:ext cx="219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لأنه أكل طعاما كثيرا ودسما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688AF-38E6-BF08-6493-B4A773FD3B39}"/>
              </a:ext>
            </a:extLst>
          </p:cNvPr>
          <p:cNvSpPr txBox="1"/>
          <p:nvPr/>
        </p:nvSpPr>
        <p:spPr>
          <a:xfrm>
            <a:off x="4687330" y="4157845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شرب أحمد القهوة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7D98B1-2E72-0DC7-F0D9-B76C3D190E47}"/>
              </a:ext>
            </a:extLst>
          </p:cNvPr>
          <p:cNvSpPr txBox="1"/>
          <p:nvPr/>
        </p:nvSpPr>
        <p:spPr>
          <a:xfrm>
            <a:off x="4773931" y="4987409"/>
            <a:ext cx="209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لأنه طلب طعاما كثيرا جدا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059135-DCD9-CAC8-1A54-38A643EF3481}"/>
              </a:ext>
            </a:extLst>
          </p:cNvPr>
          <p:cNvSpPr txBox="1"/>
          <p:nvPr/>
        </p:nvSpPr>
        <p:spPr>
          <a:xfrm>
            <a:off x="4839730" y="6123543"/>
            <a:ext cx="1513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بشكر الله عز وجل</a:t>
            </a:r>
            <a:endParaRPr lang="en-AE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4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66792-DA56-AE17-5C80-D91540469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A7EE7-B10A-CE84-0BAF-CAB82C70F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notebook&#10;&#10;AI-generated content may be incorrect.">
            <a:extLst>
              <a:ext uri="{FF2B5EF4-FFF2-40B4-BE49-F238E27FC236}">
                <a16:creationId xmlns:a16="http://schemas.microsoft.com/office/drawing/2014/main" id="{B38B3967-4E36-9A02-7160-E8B79DC936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919" t="6744" r="8514" b="6823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26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3FDFB-59D5-EC2D-1A8A-527DDE966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EA1C-A6D3-23D1-607A-411AD9847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notebook&#10;&#10;AI-generated content may be incorrect.">
            <a:extLst>
              <a:ext uri="{FF2B5EF4-FFF2-40B4-BE49-F238E27FC236}">
                <a16:creationId xmlns:a16="http://schemas.microsoft.com/office/drawing/2014/main" id="{4B66C202-6A87-37CA-BE8B-724F409010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1876" t="31427" r="9347" b="45891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09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BF9A2-0089-244F-7178-0B780D81A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notebook&#10;&#10;AI-generated content may be incorrect.">
            <a:extLst>
              <a:ext uri="{FF2B5EF4-FFF2-40B4-BE49-F238E27FC236}">
                <a16:creationId xmlns:a16="http://schemas.microsoft.com/office/drawing/2014/main" id="{37E35623-E1A8-D397-CAB9-2A2AC854A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2919" t="54109" r="8722" b="154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61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57</Words>
  <Application>Microsoft Macintosh PowerPoint</Application>
  <PresentationFormat>Widescreen</PresentationFormat>
  <Paragraphs>15</Paragraphs>
  <Slides>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Ahmed Alkoud</dc:creator>
  <cp:lastModifiedBy>Ahmed Alkoud</cp:lastModifiedBy>
  <cp:revision>2</cp:revision>
  <dcterms:created xsi:type="dcterms:W3CDTF">2026-03-12T22:48:10Z</dcterms:created>
  <dcterms:modified xsi:type="dcterms:W3CDTF">2026-03-13T20:08:27Z</dcterms:modified>
</cp:coreProperties>
</file>