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3" r:id="rId3"/>
    <p:sldId id="257" r:id="rId4"/>
    <p:sldId id="281" r:id="rId5"/>
    <p:sldId id="259" r:id="rId6"/>
    <p:sldId id="274" r:id="rId7"/>
    <p:sldId id="275" r:id="rId8"/>
    <p:sldId id="261" r:id="rId9"/>
    <p:sldId id="276" r:id="rId10"/>
    <p:sldId id="262" r:id="rId11"/>
    <p:sldId id="263" r:id="rId12"/>
    <p:sldId id="277" r:id="rId13"/>
    <p:sldId id="264" r:id="rId14"/>
    <p:sldId id="265" r:id="rId15"/>
    <p:sldId id="266" r:id="rId16"/>
    <p:sldId id="267" r:id="rId17"/>
    <p:sldId id="268" r:id="rId18"/>
    <p:sldId id="269" r:id="rId19"/>
    <p:sldId id="278" r:id="rId20"/>
    <p:sldId id="270" r:id="rId21"/>
    <p:sldId id="279" r:id="rId22"/>
    <p:sldId id="272" r:id="rId23"/>
    <p:sldId id="280" r:id="rId24"/>
    <p:sldId id="282" r:id="rId25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60"/>
    <p:restoredTop sz="94662"/>
  </p:normalViewPr>
  <p:slideViewPr>
    <p:cSldViewPr snapToGrid="0">
      <p:cViewPr varScale="1">
        <p:scale>
          <a:sx n="81" d="100"/>
          <a:sy n="81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12B5D0-4593-4D40-B4E7-35254E27EE6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F344D07-B56D-4C42-A142-4E8901B2F2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Understand the content of a dialogue related to a meal.</a:t>
          </a:r>
        </a:p>
      </dgm:t>
    </dgm:pt>
    <dgm:pt modelId="{BFF27CC3-B3AA-488E-BAAA-5E289C113593}" type="parTrans" cxnId="{58788528-2A3F-4B9E-8CBD-8B8A9FD45E12}">
      <dgm:prSet/>
      <dgm:spPr/>
      <dgm:t>
        <a:bodyPr/>
        <a:lstStyle/>
        <a:p>
          <a:endParaRPr lang="en-US"/>
        </a:p>
      </dgm:t>
    </dgm:pt>
    <dgm:pt modelId="{21F9D0CA-0B61-444E-9241-FAEC85A0D97E}" type="sibTrans" cxnId="{58788528-2A3F-4B9E-8CBD-8B8A9FD45E12}">
      <dgm:prSet/>
      <dgm:spPr/>
      <dgm:t>
        <a:bodyPr/>
        <a:lstStyle/>
        <a:p>
          <a:endParaRPr lang="en-US"/>
        </a:p>
      </dgm:t>
    </dgm:pt>
    <dgm:pt modelId="{0BC18F34-FDEE-45AB-8605-F9DBB17EA0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Prepare a list of requested items (food, drinks, desserts, and fruits) and ask about meal times.</a:t>
          </a:r>
        </a:p>
      </dgm:t>
    </dgm:pt>
    <dgm:pt modelId="{C8DA60FE-F63B-43A5-84AB-3A4F4FCBE764}" type="parTrans" cxnId="{F4798286-801E-4A9E-8CA9-235985D0A401}">
      <dgm:prSet/>
      <dgm:spPr/>
      <dgm:t>
        <a:bodyPr/>
        <a:lstStyle/>
        <a:p>
          <a:endParaRPr lang="en-US"/>
        </a:p>
      </dgm:t>
    </dgm:pt>
    <dgm:pt modelId="{41FC5F8E-6F41-426B-B926-489ECAAA097D}" type="sibTrans" cxnId="{F4798286-801E-4A9E-8CA9-235985D0A401}">
      <dgm:prSet/>
      <dgm:spPr/>
      <dgm:t>
        <a:bodyPr/>
        <a:lstStyle/>
        <a:p>
          <a:endParaRPr lang="en-US"/>
        </a:p>
      </dgm:t>
    </dgm:pt>
    <dgm:pt modelId="{D68AA23B-5CF4-4277-8421-A1D3C3E7B4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 the following vocabulary and expressions correctly:</a:t>
          </a:r>
          <a:br>
            <a:rPr lang="en-US"/>
          </a:br>
          <a:r>
            <a:rPr lang="en-US"/>
            <a:t>what – fish – fried – chicken – rice – boiled – pasta – dessert – I would like (to order) – fruit – problem – tea – lunch – dinner – ready – free – drinks – orders – prefer (to take) – take – appointment – appointments – serve – serving.</a:t>
          </a:r>
        </a:p>
      </dgm:t>
    </dgm:pt>
    <dgm:pt modelId="{8DB01EC4-3E89-4219-8F53-ACF39BBB00CA}" type="parTrans" cxnId="{E30E9F72-9BF1-424C-86A8-6BDC6125910D}">
      <dgm:prSet/>
      <dgm:spPr/>
      <dgm:t>
        <a:bodyPr/>
        <a:lstStyle/>
        <a:p>
          <a:endParaRPr lang="en-US"/>
        </a:p>
      </dgm:t>
    </dgm:pt>
    <dgm:pt modelId="{2FD352CB-DBFD-4FA7-9D86-190EB4DCEC7B}" type="sibTrans" cxnId="{E30E9F72-9BF1-424C-86A8-6BDC6125910D}">
      <dgm:prSet/>
      <dgm:spPr/>
      <dgm:t>
        <a:bodyPr/>
        <a:lstStyle/>
        <a:p>
          <a:endParaRPr lang="en-US"/>
        </a:p>
      </dgm:t>
    </dgm:pt>
    <dgm:pt modelId="{282CEDB2-CD1C-4423-9933-9F97A10E21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Reproduce the structures heard in food-ordering situations and ask about meal times.</a:t>
          </a:r>
        </a:p>
      </dgm:t>
    </dgm:pt>
    <dgm:pt modelId="{D1CF51A9-A5E7-4C5A-B794-A1AD8DF96910}" type="parTrans" cxnId="{5624E521-10F5-46E5-8F4A-A7DBA3E6E0CB}">
      <dgm:prSet/>
      <dgm:spPr/>
      <dgm:t>
        <a:bodyPr/>
        <a:lstStyle/>
        <a:p>
          <a:endParaRPr lang="en-US"/>
        </a:p>
      </dgm:t>
    </dgm:pt>
    <dgm:pt modelId="{81C81726-FC1E-4EB9-8469-BA072D5D8276}" type="sibTrans" cxnId="{5624E521-10F5-46E5-8F4A-A7DBA3E6E0CB}">
      <dgm:prSet/>
      <dgm:spPr/>
      <dgm:t>
        <a:bodyPr/>
        <a:lstStyle/>
        <a:p>
          <a:endParaRPr lang="en-US"/>
        </a:p>
      </dgm:t>
    </dgm:pt>
    <dgm:pt modelId="{06F10EC4-A42D-4D88-9DAA-6F831D5DFD6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Pronounce the two sounds /s/ and /ṣ/ correctly.</a:t>
          </a:r>
        </a:p>
      </dgm:t>
    </dgm:pt>
    <dgm:pt modelId="{66CF66AD-AE93-4D6A-9CA9-BC8E9BAC2ED2}" type="parTrans" cxnId="{F421484E-1628-438A-A25E-B247AE95DDB0}">
      <dgm:prSet/>
      <dgm:spPr/>
      <dgm:t>
        <a:bodyPr/>
        <a:lstStyle/>
        <a:p>
          <a:endParaRPr lang="en-US"/>
        </a:p>
      </dgm:t>
    </dgm:pt>
    <dgm:pt modelId="{103F9A44-C4A7-4A3B-873A-DEFCCFB57283}" type="sibTrans" cxnId="{F421484E-1628-438A-A25E-B247AE95DDB0}">
      <dgm:prSet/>
      <dgm:spPr/>
      <dgm:t>
        <a:bodyPr/>
        <a:lstStyle/>
        <a:p>
          <a:endParaRPr lang="en-US"/>
        </a:p>
      </dgm:t>
    </dgm:pt>
    <dgm:pt modelId="{9EA38BC5-01A0-41C4-92E2-087C0DF3D6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Read the words and sentences from the lesson accurately, with focus on the target sounds.</a:t>
          </a:r>
        </a:p>
      </dgm:t>
    </dgm:pt>
    <dgm:pt modelId="{8FADF4E0-2ACD-4C3F-AEAB-A863859AAF65}" type="parTrans" cxnId="{B1FD97BD-58DC-43A5-BBD8-C985430C22D1}">
      <dgm:prSet/>
      <dgm:spPr/>
      <dgm:t>
        <a:bodyPr/>
        <a:lstStyle/>
        <a:p>
          <a:endParaRPr lang="en-US"/>
        </a:p>
      </dgm:t>
    </dgm:pt>
    <dgm:pt modelId="{237A6636-7EF4-4B6F-B22E-67A498293874}" type="sibTrans" cxnId="{B1FD97BD-58DC-43A5-BBD8-C985430C22D1}">
      <dgm:prSet/>
      <dgm:spPr/>
      <dgm:t>
        <a:bodyPr/>
        <a:lstStyle/>
        <a:p>
          <a:endParaRPr lang="en-US"/>
        </a:p>
      </dgm:t>
    </dgm:pt>
    <dgm:pt modelId="{A5DC00FB-DCFC-42F0-87D2-6D5BCF2A49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Write sentences about food and correctly write the letters (ṣ) and (ḍ) in their different positions.</a:t>
          </a:r>
        </a:p>
      </dgm:t>
    </dgm:pt>
    <dgm:pt modelId="{2CA77FA3-1A9F-4502-AEA4-9DA487EEB569}" type="parTrans" cxnId="{CEA3C74B-14BF-43DB-B77A-0A76255B3630}">
      <dgm:prSet/>
      <dgm:spPr/>
      <dgm:t>
        <a:bodyPr/>
        <a:lstStyle/>
        <a:p>
          <a:endParaRPr lang="en-US"/>
        </a:p>
      </dgm:t>
    </dgm:pt>
    <dgm:pt modelId="{E509C23C-0B7F-480A-A66C-82DAA827BBBE}" type="sibTrans" cxnId="{CEA3C74B-14BF-43DB-B77A-0A76255B3630}">
      <dgm:prSet/>
      <dgm:spPr/>
      <dgm:t>
        <a:bodyPr/>
        <a:lstStyle/>
        <a:p>
          <a:endParaRPr lang="en-US"/>
        </a:p>
      </dgm:t>
    </dgm:pt>
    <dgm:pt modelId="{584C0247-339B-BE4B-9024-6EFB3C48F287}" type="pres">
      <dgm:prSet presAssocID="{3E12B5D0-4593-4D40-B4E7-35254E27EE68}" presName="linear" presStyleCnt="0">
        <dgm:presLayoutVars>
          <dgm:animLvl val="lvl"/>
          <dgm:resizeHandles val="exact"/>
        </dgm:presLayoutVars>
      </dgm:prSet>
      <dgm:spPr/>
    </dgm:pt>
    <dgm:pt modelId="{4B9CCE26-EF07-BD46-933E-04545A0D2943}" type="pres">
      <dgm:prSet presAssocID="{0F344D07-B56D-4C42-A142-4E8901B2F28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84C81987-C366-8C41-B778-B20B0EDDFD1F}" type="pres">
      <dgm:prSet presAssocID="{21F9D0CA-0B61-444E-9241-FAEC85A0D97E}" presName="spacer" presStyleCnt="0"/>
      <dgm:spPr/>
    </dgm:pt>
    <dgm:pt modelId="{3F117C79-B699-6549-91A5-8259E856F47F}" type="pres">
      <dgm:prSet presAssocID="{0BC18F34-FDEE-45AB-8605-F9DBB17EA02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FA201C4-5810-3E4E-BDD1-082BE99973F3}" type="pres">
      <dgm:prSet presAssocID="{41FC5F8E-6F41-426B-B926-489ECAAA097D}" presName="spacer" presStyleCnt="0"/>
      <dgm:spPr/>
    </dgm:pt>
    <dgm:pt modelId="{57B5E225-09CE-4A40-BCF2-6A926E2322B9}" type="pres">
      <dgm:prSet presAssocID="{D68AA23B-5CF4-4277-8421-A1D3C3E7B4B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4D6E809-B541-F340-AD96-C8F22364608B}" type="pres">
      <dgm:prSet presAssocID="{2FD352CB-DBFD-4FA7-9D86-190EB4DCEC7B}" presName="spacer" presStyleCnt="0"/>
      <dgm:spPr/>
    </dgm:pt>
    <dgm:pt modelId="{ACE42708-138E-8243-9FAE-233FCE4332C0}" type="pres">
      <dgm:prSet presAssocID="{282CEDB2-CD1C-4423-9933-9F97A10E215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4F02311-41CE-8B4A-AF9E-247BC2B15FC1}" type="pres">
      <dgm:prSet presAssocID="{81C81726-FC1E-4EB9-8469-BA072D5D8276}" presName="spacer" presStyleCnt="0"/>
      <dgm:spPr/>
    </dgm:pt>
    <dgm:pt modelId="{AEEF3066-D3E3-8E49-B413-2AC2AB10CB6B}" type="pres">
      <dgm:prSet presAssocID="{06F10EC4-A42D-4D88-9DAA-6F831D5DFD6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90C27B9-2BF9-8148-AFB4-B408773D9130}" type="pres">
      <dgm:prSet presAssocID="{103F9A44-C4A7-4A3B-873A-DEFCCFB57283}" presName="spacer" presStyleCnt="0"/>
      <dgm:spPr/>
    </dgm:pt>
    <dgm:pt modelId="{933C01EB-54B3-6542-B748-F9450BFE40D9}" type="pres">
      <dgm:prSet presAssocID="{9EA38BC5-01A0-41C4-92E2-087C0DF3D62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A60B0D2-432A-F848-9364-0DC5BC2A871C}" type="pres">
      <dgm:prSet presAssocID="{237A6636-7EF4-4B6F-B22E-67A498293874}" presName="spacer" presStyleCnt="0"/>
      <dgm:spPr/>
    </dgm:pt>
    <dgm:pt modelId="{913B4421-7ADC-C147-A907-493AB8B7FA72}" type="pres">
      <dgm:prSet presAssocID="{A5DC00FB-DCFC-42F0-87D2-6D5BCF2A4991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50EA612-0D05-8544-B7AE-CBC4BEE845EC}" type="presOf" srcId="{282CEDB2-CD1C-4423-9933-9F97A10E2154}" destId="{ACE42708-138E-8243-9FAE-233FCE4332C0}" srcOrd="0" destOrd="0" presId="urn:microsoft.com/office/officeart/2005/8/layout/vList2"/>
    <dgm:cxn modelId="{5299DB16-1CF7-1843-AB5C-9DBC65A42D07}" type="presOf" srcId="{0F344D07-B56D-4C42-A142-4E8901B2F28A}" destId="{4B9CCE26-EF07-BD46-933E-04545A0D2943}" srcOrd="0" destOrd="0" presId="urn:microsoft.com/office/officeart/2005/8/layout/vList2"/>
    <dgm:cxn modelId="{5624E521-10F5-46E5-8F4A-A7DBA3E6E0CB}" srcId="{3E12B5D0-4593-4D40-B4E7-35254E27EE68}" destId="{282CEDB2-CD1C-4423-9933-9F97A10E2154}" srcOrd="3" destOrd="0" parTransId="{D1CF51A9-A5E7-4C5A-B794-A1AD8DF96910}" sibTransId="{81C81726-FC1E-4EB9-8469-BA072D5D8276}"/>
    <dgm:cxn modelId="{58788528-2A3F-4B9E-8CBD-8B8A9FD45E12}" srcId="{3E12B5D0-4593-4D40-B4E7-35254E27EE68}" destId="{0F344D07-B56D-4C42-A142-4E8901B2F28A}" srcOrd="0" destOrd="0" parTransId="{BFF27CC3-B3AA-488E-BAAA-5E289C113593}" sibTransId="{21F9D0CA-0B61-444E-9241-FAEC85A0D97E}"/>
    <dgm:cxn modelId="{5A652B30-5D29-8042-936E-8CECAAE03A77}" type="presOf" srcId="{D68AA23B-5CF4-4277-8421-A1D3C3E7B4B1}" destId="{57B5E225-09CE-4A40-BCF2-6A926E2322B9}" srcOrd="0" destOrd="0" presId="urn:microsoft.com/office/officeart/2005/8/layout/vList2"/>
    <dgm:cxn modelId="{F0EC1940-7210-754B-803B-8F730E134078}" type="presOf" srcId="{0BC18F34-FDEE-45AB-8605-F9DBB17EA02F}" destId="{3F117C79-B699-6549-91A5-8259E856F47F}" srcOrd="0" destOrd="0" presId="urn:microsoft.com/office/officeart/2005/8/layout/vList2"/>
    <dgm:cxn modelId="{CEA3C74B-14BF-43DB-B77A-0A76255B3630}" srcId="{3E12B5D0-4593-4D40-B4E7-35254E27EE68}" destId="{A5DC00FB-DCFC-42F0-87D2-6D5BCF2A4991}" srcOrd="6" destOrd="0" parTransId="{2CA77FA3-1A9F-4502-AEA4-9DA487EEB569}" sibTransId="{E509C23C-0B7F-480A-A66C-82DAA827BBBE}"/>
    <dgm:cxn modelId="{F421484E-1628-438A-A25E-B247AE95DDB0}" srcId="{3E12B5D0-4593-4D40-B4E7-35254E27EE68}" destId="{06F10EC4-A42D-4D88-9DAA-6F831D5DFD6F}" srcOrd="4" destOrd="0" parTransId="{66CF66AD-AE93-4D6A-9CA9-BC8E9BAC2ED2}" sibTransId="{103F9A44-C4A7-4A3B-873A-DEFCCFB57283}"/>
    <dgm:cxn modelId="{69780867-B9CE-2E47-9B9C-243445DF8AF1}" type="presOf" srcId="{06F10EC4-A42D-4D88-9DAA-6F831D5DFD6F}" destId="{AEEF3066-D3E3-8E49-B413-2AC2AB10CB6B}" srcOrd="0" destOrd="0" presId="urn:microsoft.com/office/officeart/2005/8/layout/vList2"/>
    <dgm:cxn modelId="{E30E9F72-9BF1-424C-86A8-6BDC6125910D}" srcId="{3E12B5D0-4593-4D40-B4E7-35254E27EE68}" destId="{D68AA23B-5CF4-4277-8421-A1D3C3E7B4B1}" srcOrd="2" destOrd="0" parTransId="{8DB01EC4-3E89-4219-8F53-ACF39BBB00CA}" sibTransId="{2FD352CB-DBFD-4FA7-9D86-190EB4DCEC7B}"/>
    <dgm:cxn modelId="{731DDD7E-383A-EE46-8540-1156A97CFA89}" type="presOf" srcId="{9EA38BC5-01A0-41C4-92E2-087C0DF3D62A}" destId="{933C01EB-54B3-6542-B748-F9450BFE40D9}" srcOrd="0" destOrd="0" presId="urn:microsoft.com/office/officeart/2005/8/layout/vList2"/>
    <dgm:cxn modelId="{F4798286-801E-4A9E-8CA9-235985D0A401}" srcId="{3E12B5D0-4593-4D40-B4E7-35254E27EE68}" destId="{0BC18F34-FDEE-45AB-8605-F9DBB17EA02F}" srcOrd="1" destOrd="0" parTransId="{C8DA60FE-F63B-43A5-84AB-3A4F4FCBE764}" sibTransId="{41FC5F8E-6F41-426B-B926-489ECAAA097D}"/>
    <dgm:cxn modelId="{271A1589-0147-514B-A229-4ACD8983C8D8}" type="presOf" srcId="{3E12B5D0-4593-4D40-B4E7-35254E27EE68}" destId="{584C0247-339B-BE4B-9024-6EFB3C48F287}" srcOrd="0" destOrd="0" presId="urn:microsoft.com/office/officeart/2005/8/layout/vList2"/>
    <dgm:cxn modelId="{B1FD97BD-58DC-43A5-BBD8-C985430C22D1}" srcId="{3E12B5D0-4593-4D40-B4E7-35254E27EE68}" destId="{9EA38BC5-01A0-41C4-92E2-087C0DF3D62A}" srcOrd="5" destOrd="0" parTransId="{8FADF4E0-2ACD-4C3F-AEAB-A863859AAF65}" sibTransId="{237A6636-7EF4-4B6F-B22E-67A498293874}"/>
    <dgm:cxn modelId="{558D2CEC-B967-5844-83B9-F55FCFD8200F}" type="presOf" srcId="{A5DC00FB-DCFC-42F0-87D2-6D5BCF2A4991}" destId="{913B4421-7ADC-C147-A907-493AB8B7FA72}" srcOrd="0" destOrd="0" presId="urn:microsoft.com/office/officeart/2005/8/layout/vList2"/>
    <dgm:cxn modelId="{E23FE419-9BD3-D749-898D-CC1392683EC7}" type="presParOf" srcId="{584C0247-339B-BE4B-9024-6EFB3C48F287}" destId="{4B9CCE26-EF07-BD46-933E-04545A0D2943}" srcOrd="0" destOrd="0" presId="urn:microsoft.com/office/officeart/2005/8/layout/vList2"/>
    <dgm:cxn modelId="{5F80E3D9-1ADF-DD41-9DCA-765414A99332}" type="presParOf" srcId="{584C0247-339B-BE4B-9024-6EFB3C48F287}" destId="{84C81987-C366-8C41-B778-B20B0EDDFD1F}" srcOrd="1" destOrd="0" presId="urn:microsoft.com/office/officeart/2005/8/layout/vList2"/>
    <dgm:cxn modelId="{06B90EE2-1E0F-554A-BDB1-B434E94A1883}" type="presParOf" srcId="{584C0247-339B-BE4B-9024-6EFB3C48F287}" destId="{3F117C79-B699-6549-91A5-8259E856F47F}" srcOrd="2" destOrd="0" presId="urn:microsoft.com/office/officeart/2005/8/layout/vList2"/>
    <dgm:cxn modelId="{73250952-7F70-3446-8267-246931473DFF}" type="presParOf" srcId="{584C0247-339B-BE4B-9024-6EFB3C48F287}" destId="{EFA201C4-5810-3E4E-BDD1-082BE99973F3}" srcOrd="3" destOrd="0" presId="urn:microsoft.com/office/officeart/2005/8/layout/vList2"/>
    <dgm:cxn modelId="{159EED7A-14C8-F841-A26F-CE8B2410F317}" type="presParOf" srcId="{584C0247-339B-BE4B-9024-6EFB3C48F287}" destId="{57B5E225-09CE-4A40-BCF2-6A926E2322B9}" srcOrd="4" destOrd="0" presId="urn:microsoft.com/office/officeart/2005/8/layout/vList2"/>
    <dgm:cxn modelId="{5E8755FD-2B53-5B4A-9EA8-29C5C8716E15}" type="presParOf" srcId="{584C0247-339B-BE4B-9024-6EFB3C48F287}" destId="{E4D6E809-B541-F340-AD96-C8F22364608B}" srcOrd="5" destOrd="0" presId="urn:microsoft.com/office/officeart/2005/8/layout/vList2"/>
    <dgm:cxn modelId="{49BC0EA0-BA8D-8846-BDC4-F9FE077CE572}" type="presParOf" srcId="{584C0247-339B-BE4B-9024-6EFB3C48F287}" destId="{ACE42708-138E-8243-9FAE-233FCE4332C0}" srcOrd="6" destOrd="0" presId="urn:microsoft.com/office/officeart/2005/8/layout/vList2"/>
    <dgm:cxn modelId="{81E10479-7845-E243-B453-3935F7082136}" type="presParOf" srcId="{584C0247-339B-BE4B-9024-6EFB3C48F287}" destId="{34F02311-41CE-8B4A-AF9E-247BC2B15FC1}" srcOrd="7" destOrd="0" presId="urn:microsoft.com/office/officeart/2005/8/layout/vList2"/>
    <dgm:cxn modelId="{A864E0E2-F30B-714F-9D20-B41165314936}" type="presParOf" srcId="{584C0247-339B-BE4B-9024-6EFB3C48F287}" destId="{AEEF3066-D3E3-8E49-B413-2AC2AB10CB6B}" srcOrd="8" destOrd="0" presId="urn:microsoft.com/office/officeart/2005/8/layout/vList2"/>
    <dgm:cxn modelId="{43E14B87-9BB5-6749-85EE-8DF848CB186F}" type="presParOf" srcId="{584C0247-339B-BE4B-9024-6EFB3C48F287}" destId="{590C27B9-2BF9-8148-AFB4-B408773D9130}" srcOrd="9" destOrd="0" presId="urn:microsoft.com/office/officeart/2005/8/layout/vList2"/>
    <dgm:cxn modelId="{0A1872D5-B68E-4446-911C-D8A74D98387A}" type="presParOf" srcId="{584C0247-339B-BE4B-9024-6EFB3C48F287}" destId="{933C01EB-54B3-6542-B748-F9450BFE40D9}" srcOrd="10" destOrd="0" presId="urn:microsoft.com/office/officeart/2005/8/layout/vList2"/>
    <dgm:cxn modelId="{84BC6D2F-ACB5-764D-B4AC-B24C7B551183}" type="presParOf" srcId="{584C0247-339B-BE4B-9024-6EFB3C48F287}" destId="{EA60B0D2-432A-F848-9364-0DC5BC2A871C}" srcOrd="11" destOrd="0" presId="urn:microsoft.com/office/officeart/2005/8/layout/vList2"/>
    <dgm:cxn modelId="{23768EAE-B1B2-E645-A601-FE913E04B378}" type="presParOf" srcId="{584C0247-339B-BE4B-9024-6EFB3C48F287}" destId="{913B4421-7ADC-C147-A907-493AB8B7FA7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CCE26-EF07-BD46-933E-04545A0D2943}">
      <dsp:nvSpPr>
        <dsp:cNvPr id="0" name=""/>
        <dsp:cNvSpPr/>
      </dsp:nvSpPr>
      <dsp:spPr>
        <a:xfrm>
          <a:off x="0" y="139469"/>
          <a:ext cx="6803753" cy="5501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Understand the content of a dialogue related to a meal.</a:t>
          </a:r>
        </a:p>
      </dsp:txBody>
      <dsp:txXfrm>
        <a:off x="26858" y="166327"/>
        <a:ext cx="6750037" cy="496476"/>
      </dsp:txXfrm>
    </dsp:sp>
    <dsp:sp modelId="{3F117C79-B699-6549-91A5-8259E856F47F}">
      <dsp:nvSpPr>
        <dsp:cNvPr id="0" name=""/>
        <dsp:cNvSpPr/>
      </dsp:nvSpPr>
      <dsp:spPr>
        <a:xfrm>
          <a:off x="0" y="715582"/>
          <a:ext cx="6803753" cy="550192"/>
        </a:xfrm>
        <a:prstGeom prst="roundRect">
          <a:avLst/>
        </a:prstGeom>
        <a:solidFill>
          <a:schemeClr val="accent2">
            <a:hueOff val="1073935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Prepare a list of requested items (food, drinks, desserts, and fruits) and ask about meal times.</a:t>
          </a:r>
        </a:p>
      </dsp:txBody>
      <dsp:txXfrm>
        <a:off x="26858" y="742440"/>
        <a:ext cx="6750037" cy="496476"/>
      </dsp:txXfrm>
    </dsp:sp>
    <dsp:sp modelId="{57B5E225-09CE-4A40-BCF2-6A926E2322B9}">
      <dsp:nvSpPr>
        <dsp:cNvPr id="0" name=""/>
        <dsp:cNvSpPr/>
      </dsp:nvSpPr>
      <dsp:spPr>
        <a:xfrm>
          <a:off x="0" y="1291694"/>
          <a:ext cx="6803753" cy="550192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Use the following vocabulary and expressions correctly:</a:t>
          </a:r>
          <a:br>
            <a:rPr lang="en-US" sz="900" kern="1200"/>
          </a:br>
          <a:r>
            <a:rPr lang="en-US" sz="900" kern="1200"/>
            <a:t>what – fish – fried – chicken – rice – boiled – pasta – dessert – I would like (to order) – fruit – problem – tea – lunch – dinner – ready – free – drinks – orders – prefer (to take) – take – appointment – appointments – serve – serving.</a:t>
          </a:r>
        </a:p>
      </dsp:txBody>
      <dsp:txXfrm>
        <a:off x="26858" y="1318552"/>
        <a:ext cx="6750037" cy="496476"/>
      </dsp:txXfrm>
    </dsp:sp>
    <dsp:sp modelId="{ACE42708-138E-8243-9FAE-233FCE4332C0}">
      <dsp:nvSpPr>
        <dsp:cNvPr id="0" name=""/>
        <dsp:cNvSpPr/>
      </dsp:nvSpPr>
      <dsp:spPr>
        <a:xfrm>
          <a:off x="0" y="1867807"/>
          <a:ext cx="6803753" cy="550192"/>
        </a:xfrm>
        <a:prstGeom prst="round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Reproduce the structures heard in food-ordering situations and ask about meal times.</a:t>
          </a:r>
        </a:p>
      </dsp:txBody>
      <dsp:txXfrm>
        <a:off x="26858" y="1894665"/>
        <a:ext cx="6750037" cy="496476"/>
      </dsp:txXfrm>
    </dsp:sp>
    <dsp:sp modelId="{AEEF3066-D3E3-8E49-B413-2AC2AB10CB6B}">
      <dsp:nvSpPr>
        <dsp:cNvPr id="0" name=""/>
        <dsp:cNvSpPr/>
      </dsp:nvSpPr>
      <dsp:spPr>
        <a:xfrm>
          <a:off x="0" y="2443919"/>
          <a:ext cx="6803753" cy="550192"/>
        </a:xfrm>
        <a:prstGeom prst="round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Pronounce the two sounds /s/ and /ṣ/ correctly.</a:t>
          </a:r>
        </a:p>
      </dsp:txBody>
      <dsp:txXfrm>
        <a:off x="26858" y="2470777"/>
        <a:ext cx="6750037" cy="496476"/>
      </dsp:txXfrm>
    </dsp:sp>
    <dsp:sp modelId="{933C01EB-54B3-6542-B748-F9450BFE40D9}">
      <dsp:nvSpPr>
        <dsp:cNvPr id="0" name=""/>
        <dsp:cNvSpPr/>
      </dsp:nvSpPr>
      <dsp:spPr>
        <a:xfrm>
          <a:off x="0" y="3020032"/>
          <a:ext cx="6803753" cy="550192"/>
        </a:xfrm>
        <a:prstGeom prst="roundRect">
          <a:avLst/>
        </a:prstGeom>
        <a:solidFill>
          <a:schemeClr val="accent2">
            <a:hueOff val="5369677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Read the words and sentences from the lesson accurately, with focus on the target sounds.</a:t>
          </a:r>
        </a:p>
      </dsp:txBody>
      <dsp:txXfrm>
        <a:off x="26858" y="3046890"/>
        <a:ext cx="6750037" cy="496476"/>
      </dsp:txXfrm>
    </dsp:sp>
    <dsp:sp modelId="{913B4421-7ADC-C147-A907-493AB8B7FA72}">
      <dsp:nvSpPr>
        <dsp:cNvPr id="0" name=""/>
        <dsp:cNvSpPr/>
      </dsp:nvSpPr>
      <dsp:spPr>
        <a:xfrm>
          <a:off x="0" y="3596144"/>
          <a:ext cx="6803753" cy="550192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Write sentences about food and correctly write the letters (ṣ) and (ḍ) in their different positions.</a:t>
          </a:r>
        </a:p>
      </dsp:txBody>
      <dsp:txXfrm>
        <a:off x="26858" y="3623002"/>
        <a:ext cx="6750037" cy="496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9E2A-2DA2-D63F-0006-A7EADCBA1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B8922-C492-C454-AE2B-35CD0CF7E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2CAE5-92A9-998B-F57D-0BAF466E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8C718-71E0-DE7C-57E4-0BC130A6A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86DF-E086-AF3A-19DD-6CEF28C5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176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AFB83-7D78-8DE7-2EE1-3AEFD1C4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2F97B-9669-487A-21CF-80D556AAA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55616-83BD-BCD4-C7A2-8B59C5B1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A71BD-EBB5-A7F6-1443-C2C922DA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DDF07-72F2-7539-BD02-C7BE1665B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8062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F7EEE-80E7-4B6B-16BC-8D8B0F7A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7912B-468B-6486-050F-F9FE3DCC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C73B6-64CE-D478-FBE1-BE2C0B9E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E34D2-29CD-A5DB-111C-65E2C6BF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9CED8-02D5-EAF7-5216-9DA39672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7236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296F3-9A57-3372-9C73-4709D4AF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1EB6E-4544-74EB-1E2E-14F9373E3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7EA92-DF21-939E-DEE8-DBA078505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A80DF-3B95-C2D3-1A08-32B14E499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E874E-618A-C358-C312-266DB068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B2834-F5B9-6769-F035-767C95BD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9643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51016-2F91-FE01-7784-E5EAAD40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89449-FF38-5DAC-2C77-F72FCA712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454CF-532F-BABA-EDAE-B7E7E7E3D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BB3E20-84C6-8E2D-05C6-E3E560C00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FE899-9143-2E2F-93E4-6F4514834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0137F-965B-DECF-53BA-AE7AB0C42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141B9-46BC-FF77-D524-8278E0A83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20A5D5-0DA4-6A6F-2680-0677E3BF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4390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76B7-3698-5DCB-3C3F-35A521F4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61798-06E9-3871-29FD-530CEEA3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0208BC-87CC-5EC8-D135-BDADFBDF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C6864-743D-04E9-5039-CCF31777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7983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79BDA-296F-B7CF-1B86-267E8A7A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05AAC-F15F-B904-4459-05FFD7C0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E517B-3143-7AD8-E16C-22352803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0734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A43B4-5535-CF8D-2CA3-E97CE432B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0EF84-6A4E-A6AD-369B-817F44400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4E392-2A54-87B9-1FD7-6CEAB6AB2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37E4B-92BF-2154-E865-DE86FE9B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0601B-7D07-0514-2FF5-7FBBF3613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F4A8C-3E27-3FD4-9B8C-D0F80C5E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8905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A13F-C3C3-67AD-89E1-B4AC15AF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7595EB-4545-80AE-7E6E-AA3328334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BA3B1-DBCB-3BF3-BAF1-21FCD1EEA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A5DB7-BE87-EA0C-53EF-8F44A79A4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D102-D99D-1239-8F0E-3483F461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596A2-0399-C55D-C101-5B76ED73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3569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6718-8BA9-1677-9721-7FAC3AD3E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20599C-A650-8F8F-DA6A-2F62332D6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A179B-C821-C06E-954A-B8BC622C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0BE63-4734-E9C9-C392-D67C94C28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C12B9-12A2-3253-6B00-4082EB96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5477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1E57FE-8B79-BA79-2E84-F5476117F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76FF19-FEA5-2901-E4D3-BF0453381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E50D8-946B-7BD1-F73E-4FA42E90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A8695-74B5-4849-43BB-63FF7979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25E0-E970-615F-D1F1-7D95DC05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4623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2C7880-61E2-7A4A-8781-D80EC70DC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0F8C3-3906-4361-9018-C823FEA7B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E593C-506E-C934-BD7E-7E71FEA6A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6AF0A-5FBA-E446-A93C-D7F18C409FFC}" type="datetimeFigureOut">
              <a:rPr lang="en-AE" smtClean="0"/>
              <a:t>27/02/2026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8DB61-35C8-588D-1D84-9D09650DB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66BA7-3495-A980-AE12-6A2423A86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7875A-440F-5446-8149-1DF038E6F2F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158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sv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4a"/><Relationship Id="rId3" Type="http://schemas.microsoft.com/office/2007/relationships/media" Target="../media/media5.m4a"/><Relationship Id="rId7" Type="http://schemas.microsoft.com/office/2007/relationships/media" Target="../media/media7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image" Target="../media/image6.png"/><Relationship Id="rId5" Type="http://schemas.microsoft.com/office/2007/relationships/media" Target="../media/media6.m4a"/><Relationship Id="rId10" Type="http://schemas.openxmlformats.org/officeDocument/2006/relationships/image" Target="../media/image10.png"/><Relationship Id="rId4" Type="http://schemas.openxmlformats.org/officeDocument/2006/relationships/audio" Target="../media/media5.m4a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E136D-3492-48AB-8AA7-96952E5EF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9" name="Content Placeholder 8" descr="A page of a book with a picture of people eating&#10;&#10;AI-generated content may be incorrect.">
            <a:extLst>
              <a:ext uri="{FF2B5EF4-FFF2-40B4-BE49-F238E27FC236}">
                <a16:creationId xmlns:a16="http://schemas.microsoft.com/office/drawing/2014/main" id="{D3D7DE8E-C191-9CF3-8C89-17FF0ACD9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620" t="6404" r="54968" b="41321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428403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22682-D6ED-4259-2A50-644E0859C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5FDD0-C483-55FC-0727-5DC78883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9" name="Content Placeholder 8" descr="A page of a book with a picture of people eating&#10;&#10;AI-generated content may be incorrect.">
            <a:extLst>
              <a:ext uri="{FF2B5EF4-FFF2-40B4-BE49-F238E27FC236}">
                <a16:creationId xmlns:a16="http://schemas.microsoft.com/office/drawing/2014/main" id="{EE9F7094-F105-C5D6-A00C-480E1A185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675" t="58226" r="53025" b="7037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47951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phone&#10;&#10;AI-generated content may be incorrect.">
            <a:extLst>
              <a:ext uri="{FF2B5EF4-FFF2-40B4-BE49-F238E27FC236}">
                <a16:creationId xmlns:a16="http://schemas.microsoft.com/office/drawing/2014/main" id="{234D335E-72D8-415B-924F-A0F91DB4D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9780" r="8649" b="2194"/>
          <a:stretch>
            <a:fillRect/>
          </a:stretch>
        </p:blipFill>
        <p:spPr>
          <a:xfrm>
            <a:off x="457200" y="522224"/>
            <a:ext cx="11277600" cy="581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95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7AADB56C-BA56-4D1E-A42A-A07A47444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BACA96-5689-23D3-7CF6-6BE8BAB9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934"/>
            <a:ext cx="10515600" cy="1341634"/>
          </a:xfrm>
        </p:spPr>
        <p:txBody>
          <a:bodyPr>
            <a:normAutofit/>
          </a:bodyPr>
          <a:lstStyle/>
          <a:p>
            <a:pPr rtl="1"/>
            <a:r>
              <a:rPr lang="ar-SA" sz="2800" b="1"/>
              <a:t> </a:t>
            </a:r>
            <a:r>
              <a:rPr lang="en-US" sz="2800" b="1"/>
              <a:t>Learning Outcomes</a:t>
            </a:r>
            <a:br>
              <a:rPr lang="en-US" sz="2800"/>
            </a:br>
            <a:r>
              <a:rPr lang="en-US" sz="2800"/>
              <a:t>After studying this lesson, the student is expected to be able to:</a:t>
            </a:r>
            <a:br>
              <a:rPr lang="en-US" sz="2800"/>
            </a:br>
            <a:endParaRPr lang="en-AE" sz="2800"/>
          </a:p>
        </p:txBody>
      </p:sp>
      <p:pic>
        <p:nvPicPr>
          <p:cNvPr id="44" name="Picture 43" descr="Close-up of a screen with many dots&#10;&#10;AI-generated content may be incorrect.">
            <a:extLst>
              <a:ext uri="{FF2B5EF4-FFF2-40B4-BE49-F238E27FC236}">
                <a16:creationId xmlns:a16="http://schemas.microsoft.com/office/drawing/2014/main" id="{3F6D0EE4-A9A0-0B28-5DF9-859A748EF0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3" r="42417" b="2"/>
          <a:stretch>
            <a:fillRect/>
          </a:stretch>
        </p:blipFill>
        <p:spPr>
          <a:xfrm>
            <a:off x="7992976" y="1843283"/>
            <a:ext cx="3374810" cy="4285807"/>
          </a:xfrm>
          <a:prstGeom prst="rect">
            <a:avLst/>
          </a:prstGeom>
        </p:spPr>
      </p:pic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1A05AB24-F77F-6D21-AC12-9169A67FB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031" y="365126"/>
            <a:ext cx="749300" cy="749300"/>
          </a:xfrm>
          <a:prstGeom prst="rect">
            <a:avLst/>
          </a:prstGeom>
        </p:spPr>
      </p:pic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AD068246-C439-1920-1DB9-3F34FF8712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3631484"/>
              </p:ext>
            </p:extLst>
          </p:nvPr>
        </p:nvGraphicFramePr>
        <p:xfrm>
          <a:off x="831987" y="1843283"/>
          <a:ext cx="6803753" cy="4285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95624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E4268-48E9-20A4-C92B-736CE54F6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page of a book with a picture of people eating&#10;&#10;AI-generated content may be incorrect.">
            <a:extLst>
              <a:ext uri="{FF2B5EF4-FFF2-40B4-BE49-F238E27FC236}">
                <a16:creationId xmlns:a16="http://schemas.microsoft.com/office/drawing/2014/main" id="{EB36C20B-FE4A-883B-1CCA-AF781CE45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54017" t="17896" r="11385" b="26018"/>
          <a:stretch>
            <a:fillRect/>
          </a:stretch>
        </p:blipFill>
        <p:spPr>
          <a:xfrm>
            <a:off x="-110358" y="0"/>
            <a:ext cx="12302358" cy="6858000"/>
          </a:xfrm>
        </p:spPr>
      </p:pic>
      <p:pic>
        <p:nvPicPr>
          <p:cNvPr id="3" name="1.m4a">
            <a:hlinkClick r:id="" action="ppaction://media"/>
            <a:extLst>
              <a:ext uri="{FF2B5EF4-FFF2-40B4-BE49-F238E27FC236}">
                <a16:creationId xmlns:a16="http://schemas.microsoft.com/office/drawing/2014/main" id="{48056F50-BA30-D73E-FE0D-7FC08BD0C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260" y="365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1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CA17-C3BD-6999-7FF5-DD558C228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C0E5F-BB45-BCB2-A0C7-86DD8099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page of a book with a picture of people eating&#10;&#10;AI-generated content may be incorrect.">
            <a:extLst>
              <a:ext uri="{FF2B5EF4-FFF2-40B4-BE49-F238E27FC236}">
                <a16:creationId xmlns:a16="http://schemas.microsoft.com/office/drawing/2014/main" id="{B7C0CA7C-7689-8949-2D9F-CD48C353E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54017" t="73655" r="11385" b="10974"/>
          <a:stretch>
            <a:fillRect/>
          </a:stretch>
        </p:blipFill>
        <p:spPr>
          <a:xfrm>
            <a:off x="0" y="1"/>
            <a:ext cx="12192000" cy="2506716"/>
          </a:xfrm>
        </p:spPr>
      </p:pic>
      <p:pic>
        <p:nvPicPr>
          <p:cNvPr id="3" name="1.m4a">
            <a:hlinkClick r:id="" action="ppaction://media"/>
            <a:extLst>
              <a:ext uri="{FF2B5EF4-FFF2-40B4-BE49-F238E27FC236}">
                <a16:creationId xmlns:a16="http://schemas.microsoft.com/office/drawing/2014/main" id="{FDA4513C-68FA-6CB1-AC92-6175A35C04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260" y="365125"/>
            <a:ext cx="812800" cy="812800"/>
          </a:xfrm>
          <a:prstGeom prst="rect">
            <a:avLst/>
          </a:prstGeom>
        </p:spPr>
      </p:pic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C5BAE01-2324-34CD-693C-C92BC2DA5E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833" t="10777" r="54842" b="60658"/>
          <a:stretch>
            <a:fillRect/>
          </a:stretch>
        </p:blipFill>
        <p:spPr>
          <a:xfrm>
            <a:off x="110360" y="2506717"/>
            <a:ext cx="12081640" cy="43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6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35CFB-6B11-BF69-5BA4-3DAD94185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3BBA2-5740-6D81-7854-7E8C1B45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65EF0A0-0213-1230-39B3-552B9167A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006" t="38489" r="54495" b="20156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D831B1-834C-3BD3-A71D-1859B0C51AF8}"/>
              </a:ext>
            </a:extLst>
          </p:cNvPr>
          <p:cNvSpPr txBox="1"/>
          <p:nvPr/>
        </p:nvSpPr>
        <p:spPr>
          <a:xfrm>
            <a:off x="5300331" y="2160921"/>
            <a:ext cx="1720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/>
              <a:t>قرأ قائمة الطعام</a:t>
            </a:r>
            <a:endParaRPr lang="en-A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4F0C46-FFA4-FD1C-C55C-D94A9C6BBB1C}"/>
              </a:ext>
            </a:extLst>
          </p:cNvPr>
          <p:cNvSpPr txBox="1"/>
          <p:nvPr/>
        </p:nvSpPr>
        <p:spPr>
          <a:xfrm>
            <a:off x="4989863" y="3068744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/>
              <a:t>أعدا قائمة بما يريدان</a:t>
            </a:r>
            <a:endParaRPr lang="en-A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DA84B-3ADE-A141-FCD0-C1CCA9C69C75}"/>
              </a:ext>
            </a:extLst>
          </p:cNvPr>
          <p:cNvSpPr txBox="1"/>
          <p:nvPr/>
        </p:nvSpPr>
        <p:spPr>
          <a:xfrm>
            <a:off x="5499904" y="4016058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/>
              <a:t>في المطعم</a:t>
            </a:r>
            <a:endParaRPr lang="en-AE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7857D-26C3-D8B3-C14A-0FDD90ADA805}"/>
              </a:ext>
            </a:extLst>
          </p:cNvPr>
          <p:cNvSpPr txBox="1"/>
          <p:nvPr/>
        </p:nvSpPr>
        <p:spPr>
          <a:xfrm>
            <a:off x="5499904" y="4914578"/>
            <a:ext cx="130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/>
              <a:t>وجبة الغداء</a:t>
            </a:r>
            <a:endParaRPr lang="en-AE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F94152-2FA0-5B3A-9ABC-7C034BED4E57}"/>
              </a:ext>
            </a:extLst>
          </p:cNvPr>
          <p:cNvSpPr txBox="1"/>
          <p:nvPr/>
        </p:nvSpPr>
        <p:spPr>
          <a:xfrm>
            <a:off x="5461050" y="5813098"/>
            <a:ext cx="1633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dirty="0"/>
              <a:t>الشاي الأخضر</a:t>
            </a:r>
            <a:endParaRPr lang="en-AE" sz="2400" dirty="0"/>
          </a:p>
        </p:txBody>
      </p:sp>
    </p:spTree>
    <p:extLst>
      <p:ext uri="{BB962C8B-B14F-4D97-AF65-F5344CB8AC3E}">
        <p14:creationId xmlns:p14="http://schemas.microsoft.com/office/powerpoint/2010/main" val="23907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BA39-98B6-C05A-A881-FAA134CE3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3321A77-0333-CD85-EB37-B006CCA09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0558" t="17891" r="11812" b="46059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1413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C70-A6C6-BCAF-4944-E51E5858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9480-FC4C-6650-9746-03F26CEE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C00AF6A-AF5E-68CE-6792-9FF250931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448" t="53326" r="12542" b="12057"/>
          <a:stretch>
            <a:fillRect/>
          </a:stretch>
        </p:blipFill>
        <p:spPr>
          <a:xfrm>
            <a:off x="0" y="0"/>
            <a:ext cx="12044854" cy="6747641"/>
          </a:xfrm>
        </p:spPr>
      </p:pic>
    </p:spTree>
    <p:extLst>
      <p:ext uri="{BB962C8B-B14F-4D97-AF65-F5344CB8AC3E}">
        <p14:creationId xmlns:p14="http://schemas.microsoft.com/office/powerpoint/2010/main" val="312531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570D7-93C0-1022-6407-0A4E8A13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menu of food and drinks&#10;&#10;AI-generated content may be incorrect.">
            <a:extLst>
              <a:ext uri="{FF2B5EF4-FFF2-40B4-BE49-F238E27FC236}">
                <a16:creationId xmlns:a16="http://schemas.microsoft.com/office/drawing/2014/main" id="{7A2C15B2-370F-BD1D-D679-32E0F1699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735" t="20600" r="56106" b="12504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B6F280-5299-4DE3-4381-B6FC56985DF0}"/>
              </a:ext>
            </a:extLst>
          </p:cNvPr>
          <p:cNvSpPr txBox="1"/>
          <p:nvPr/>
        </p:nvSpPr>
        <p:spPr>
          <a:xfrm>
            <a:off x="6353503" y="220969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و</a:t>
            </a:r>
            <a:endParaRPr lang="en-A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37A026-36DA-C664-CE62-0B5DEC531E82}"/>
              </a:ext>
            </a:extLst>
          </p:cNvPr>
          <p:cNvSpPr txBox="1"/>
          <p:nvPr/>
        </p:nvSpPr>
        <p:spPr>
          <a:xfrm>
            <a:off x="6353503" y="180458"/>
            <a:ext cx="28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err="1"/>
              <a:t>ز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EA0E65-ED5D-85B3-3B25-252464616DF9}"/>
              </a:ext>
            </a:extLst>
          </p:cNvPr>
          <p:cNvSpPr txBox="1"/>
          <p:nvPr/>
        </p:nvSpPr>
        <p:spPr>
          <a:xfrm>
            <a:off x="6353503" y="1213515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هـ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3AEE82-8407-FC21-C32E-F6C88789655E}"/>
              </a:ext>
            </a:extLst>
          </p:cNvPr>
          <p:cNvSpPr txBox="1"/>
          <p:nvPr/>
        </p:nvSpPr>
        <p:spPr>
          <a:xfrm>
            <a:off x="6353503" y="324433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ب</a:t>
            </a:r>
            <a:endParaRPr lang="en-A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E7ABB-59A4-2BC1-5672-0EE284327A96}"/>
              </a:ext>
            </a:extLst>
          </p:cNvPr>
          <p:cNvSpPr txBox="1"/>
          <p:nvPr/>
        </p:nvSpPr>
        <p:spPr>
          <a:xfrm>
            <a:off x="6388769" y="413266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err="1"/>
              <a:t>ج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0D514D-3A4C-A3DD-BDAB-178132A1C71D}"/>
              </a:ext>
            </a:extLst>
          </p:cNvPr>
          <p:cNvSpPr txBox="1"/>
          <p:nvPr/>
        </p:nvSpPr>
        <p:spPr>
          <a:xfrm>
            <a:off x="6404935" y="5275153"/>
            <a:ext cx="23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err="1"/>
              <a:t>أ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1EE04-AB2F-5A9D-17BF-5AA55ED5572E}"/>
              </a:ext>
            </a:extLst>
          </p:cNvPr>
          <p:cNvSpPr txBox="1"/>
          <p:nvPr/>
        </p:nvSpPr>
        <p:spPr>
          <a:xfrm>
            <a:off x="6422561" y="6232972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/>
              <a:t>د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90901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B646E-260F-9E62-E5D7-021D1D45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151CA-D39F-F2E4-5ADC-D15A6F503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menu of food and drinks&#10;&#10;AI-generated content may be incorrect.">
            <a:extLst>
              <a:ext uri="{FF2B5EF4-FFF2-40B4-BE49-F238E27FC236}">
                <a16:creationId xmlns:a16="http://schemas.microsoft.com/office/drawing/2014/main" id="{CE313307-E695-86D9-99BE-DA45FEF5F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205" t="10468" r="11647" b="1185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BA597B-2B63-569D-6EDF-7DD4A8ECADF8}"/>
              </a:ext>
            </a:extLst>
          </p:cNvPr>
          <p:cNvSpPr txBox="1"/>
          <p:nvPr/>
        </p:nvSpPr>
        <p:spPr>
          <a:xfrm>
            <a:off x="7346732" y="1459855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البطاطس المقلية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44B699-8BB2-C31C-A60B-058E40810516}"/>
              </a:ext>
            </a:extLst>
          </p:cNvPr>
          <p:cNvSpPr txBox="1"/>
          <p:nvPr/>
        </p:nvSpPr>
        <p:spPr>
          <a:xfrm>
            <a:off x="2121504" y="1392316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النادل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CD9A55-2FA9-1956-3D7B-17DDCEF7314D}"/>
              </a:ext>
            </a:extLst>
          </p:cNvPr>
          <p:cNvSpPr txBox="1"/>
          <p:nvPr/>
        </p:nvSpPr>
        <p:spPr>
          <a:xfrm>
            <a:off x="7530663" y="4705648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الحلويات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B61DD-7535-3EF1-E7C0-801D3CE35864}"/>
              </a:ext>
            </a:extLst>
          </p:cNvPr>
          <p:cNvSpPr txBox="1"/>
          <p:nvPr/>
        </p:nvSpPr>
        <p:spPr>
          <a:xfrm>
            <a:off x="2121504" y="3048981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الحساء الساخن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730D5-E82F-9BE8-6446-BB0B4D3A51E7}"/>
              </a:ext>
            </a:extLst>
          </p:cNvPr>
          <p:cNvSpPr txBox="1"/>
          <p:nvPr/>
        </p:nvSpPr>
        <p:spPr>
          <a:xfrm>
            <a:off x="7294181" y="3034804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قائمة الطعام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31CDB2-D587-9CFC-AD27-79B3770F109D}"/>
              </a:ext>
            </a:extLst>
          </p:cNvPr>
          <p:cNvSpPr txBox="1"/>
          <p:nvPr/>
        </p:nvSpPr>
        <p:spPr>
          <a:xfrm>
            <a:off x="2121504" y="4705647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الدجاج المشوي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8D52F8-876F-BDEB-0B0E-BFFE7DE5DF79}"/>
              </a:ext>
            </a:extLst>
          </p:cNvPr>
          <p:cNvSpPr txBox="1"/>
          <p:nvPr/>
        </p:nvSpPr>
        <p:spPr>
          <a:xfrm>
            <a:off x="4834760" y="6310027"/>
            <a:ext cx="19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العصير</a:t>
            </a:r>
            <a:endParaRPr lang="en-A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6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3ED4D-2F06-D7EE-9CC3-1549FE599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D7FEA-C2D1-8DE0-5147-D5E2D718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DE9913-1DB7-522D-BDA8-A24D63F6F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5595" t="10303" r="50000" b="59856"/>
          <a:stretch>
            <a:fillRect/>
          </a:stretch>
        </p:blipFill>
        <p:spPr>
          <a:xfrm>
            <a:off x="0" y="0"/>
            <a:ext cx="12191999" cy="6857999"/>
          </a:xfrm>
        </p:spPr>
      </p:pic>
      <p:pic>
        <p:nvPicPr>
          <p:cNvPr id="3" name="2.m4a">
            <a:hlinkClick r:id="" action="ppaction://media"/>
            <a:extLst>
              <a:ext uri="{FF2B5EF4-FFF2-40B4-BE49-F238E27FC236}">
                <a16:creationId xmlns:a16="http://schemas.microsoft.com/office/drawing/2014/main" id="{85960536-B2A3-991C-24F9-1DBA43B0A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5881" y="365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1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4304-9581-6B7D-5448-1C30B1657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A071184-A63C-E17E-0935-1276013CE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95" t="39510" r="50000" b="11602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38650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E32A-2802-B907-4704-5A7341EF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0003746-DA23-EA33-C0B6-9313942CC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585" t="10255" r="11335" b="21250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157166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2BA35-CA42-C5B2-13F7-0FFD685CB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55B00EB-07C2-2304-487D-9F97CE2F6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1950" t="17166" r="53737" b="21116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3.m4a">
            <a:hlinkClick r:id="" action="ppaction://media"/>
            <a:extLst>
              <a:ext uri="{FF2B5EF4-FFF2-40B4-BE49-F238E27FC236}">
                <a16:creationId xmlns:a16="http://schemas.microsoft.com/office/drawing/2014/main" id="{85FB1BB9-342B-630E-0708-1859272FBD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9449" y="6215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0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60DBDB-09CF-ADB2-5A42-2AF8A9E13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411" t="9774" r="11395" b="20288"/>
          <a:stretch>
            <a:fillRect/>
          </a:stretch>
        </p:blipFill>
        <p:spPr>
          <a:xfrm>
            <a:off x="0" y="0"/>
            <a:ext cx="12192000" cy="6731876"/>
          </a:xfrm>
          <a:prstGeom prst="rect">
            <a:avLst/>
          </a:prstGeom>
        </p:spPr>
      </p:pic>
      <p:pic>
        <p:nvPicPr>
          <p:cNvPr id="10" name="4.m4a">
            <a:hlinkClick r:id="" action="ppaction://media"/>
            <a:extLst>
              <a:ext uri="{FF2B5EF4-FFF2-40B4-BE49-F238E27FC236}">
                <a16:creationId xmlns:a16="http://schemas.microsoft.com/office/drawing/2014/main" id="{714DBDB2-358F-44ED-017E-93C88C1AC7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33193" y="639164"/>
            <a:ext cx="812800" cy="812800"/>
          </a:xfrm>
          <a:prstGeom prst="rect">
            <a:avLst/>
          </a:prstGeom>
        </p:spPr>
      </p:pic>
      <p:pic>
        <p:nvPicPr>
          <p:cNvPr id="11" name="5.m4a">
            <a:hlinkClick r:id="" action="ppaction://media"/>
            <a:extLst>
              <a:ext uri="{FF2B5EF4-FFF2-40B4-BE49-F238E27FC236}">
                <a16:creationId xmlns:a16="http://schemas.microsoft.com/office/drawing/2014/main" id="{38D02130-57E4-2EB9-2C03-D29FB35820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6190" y="395990"/>
            <a:ext cx="812800" cy="812800"/>
          </a:xfrm>
          <a:prstGeom prst="rect">
            <a:avLst/>
          </a:prstGeom>
        </p:spPr>
      </p:pic>
      <p:pic>
        <p:nvPicPr>
          <p:cNvPr id="12" name="6.m4a">
            <a:hlinkClick r:id="" action="ppaction://media"/>
            <a:extLst>
              <a:ext uri="{FF2B5EF4-FFF2-40B4-BE49-F238E27FC236}">
                <a16:creationId xmlns:a16="http://schemas.microsoft.com/office/drawing/2014/main" id="{301FF05D-8DDF-8CC8-1B58-609798F7016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6190" y="3875489"/>
            <a:ext cx="812800" cy="812800"/>
          </a:xfrm>
          <a:prstGeom prst="rect">
            <a:avLst/>
          </a:prstGeom>
        </p:spPr>
      </p:pic>
      <p:pic>
        <p:nvPicPr>
          <p:cNvPr id="13" name="7.m4a">
            <a:hlinkClick r:id="" action="ppaction://media"/>
            <a:extLst>
              <a:ext uri="{FF2B5EF4-FFF2-40B4-BE49-F238E27FC236}">
                <a16:creationId xmlns:a16="http://schemas.microsoft.com/office/drawing/2014/main" id="{AE652217-4601-AA49-6854-EE0F5D4F06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6190" y="48972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2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1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9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8BF3-75B1-8D6A-C88B-E6B088FA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1934D6-3557-FDEA-1B4E-2B73D1D6B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2743" t="15046" r="59196" b="15917"/>
          <a:stretch>
            <a:fillRect/>
          </a:stretch>
        </p:blipFill>
        <p:spPr>
          <a:xfrm>
            <a:off x="1" y="0"/>
            <a:ext cx="12060620" cy="6857999"/>
          </a:xfrm>
        </p:spPr>
      </p:pic>
      <p:pic>
        <p:nvPicPr>
          <p:cNvPr id="3" name="8.m4a">
            <a:hlinkClick r:id="" action="ppaction://media"/>
            <a:extLst>
              <a:ext uri="{FF2B5EF4-FFF2-40B4-BE49-F238E27FC236}">
                <a16:creationId xmlns:a16="http://schemas.microsoft.com/office/drawing/2014/main" id="{D24E8BB2-201D-CCA5-0F5F-E13C898FAC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72039" y="26161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1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9F45BE2-F4DD-53DD-E59F-D588EAD95E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034" t="16286" r="11968" b="483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9.m4a">
            <a:hlinkClick r:id="" action="ppaction://media"/>
            <a:extLst>
              <a:ext uri="{FF2B5EF4-FFF2-40B4-BE49-F238E27FC236}">
                <a16:creationId xmlns:a16="http://schemas.microsoft.com/office/drawing/2014/main" id="{0FBEED45-166E-304C-4661-AAB112F0B2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CC2430-ECCB-0900-50CA-14F034CA3E36}"/>
              </a:ext>
            </a:extLst>
          </p:cNvPr>
          <p:cNvSpPr txBox="1"/>
          <p:nvPr/>
        </p:nvSpPr>
        <p:spPr>
          <a:xfrm>
            <a:off x="4118919" y="1729947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قائمة الطلبات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D2DE66-6424-3977-23DC-0E8C4FECCD10}"/>
              </a:ext>
            </a:extLst>
          </p:cNvPr>
          <p:cNvSpPr txBox="1"/>
          <p:nvPr/>
        </p:nvSpPr>
        <p:spPr>
          <a:xfrm>
            <a:off x="0" y="3264305"/>
            <a:ext cx="756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اللحم المشوي والسلطة الخضراء والشاي والحلوى والفواكه 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4B5398-BF55-3082-5CEF-E75D0E045EA3}"/>
              </a:ext>
            </a:extLst>
          </p:cNvPr>
          <p:cNvSpPr txBox="1"/>
          <p:nvPr/>
        </p:nvSpPr>
        <p:spPr>
          <a:xfrm>
            <a:off x="2891481" y="4790304"/>
            <a:ext cx="3863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لا. طلب السمك المقلي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231BE8-4162-3017-041D-A463A6E60D24}"/>
              </a:ext>
            </a:extLst>
          </p:cNvPr>
          <p:cNvSpPr txBox="1"/>
          <p:nvPr/>
        </p:nvSpPr>
        <p:spPr>
          <a:xfrm>
            <a:off x="4271319" y="6297828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وجبة الغداء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8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F9E55-AA5C-48EE-FB68-652658E8A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9.m4a">
            <a:hlinkClick r:id="" action="ppaction://media"/>
            <a:extLst>
              <a:ext uri="{FF2B5EF4-FFF2-40B4-BE49-F238E27FC236}">
                <a16:creationId xmlns:a16="http://schemas.microsoft.com/office/drawing/2014/main" id="{4769FB29-95BC-09EF-C882-3D607109BA5F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CC90ADA-D3A2-1BC2-A527-20D12520D1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034" t="51675" r="11968" b="16187"/>
          <a:stretch>
            <a:fillRect/>
          </a:stretch>
        </p:blipFill>
        <p:spPr>
          <a:xfrm>
            <a:off x="26774" y="0"/>
            <a:ext cx="12192000" cy="6858000"/>
          </a:xfrm>
          <a:prstGeom prst="rect">
            <a:avLst/>
          </a:prstGeom>
        </p:spPr>
      </p:pic>
      <p:pic>
        <p:nvPicPr>
          <p:cNvPr id="6" name="9.m4a">
            <a:hlinkClick r:id="" action="ppaction://media"/>
            <a:extLst>
              <a:ext uri="{FF2B5EF4-FFF2-40B4-BE49-F238E27FC236}">
                <a16:creationId xmlns:a16="http://schemas.microsoft.com/office/drawing/2014/main" id="{D7E9432A-19F5-4BA5-E679-B87EA35C0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1928" y="0"/>
            <a:ext cx="812800" cy="812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F03A0E-14E7-B6EE-B732-725B6C644570}"/>
              </a:ext>
            </a:extLst>
          </p:cNvPr>
          <p:cNvSpPr txBox="1"/>
          <p:nvPr/>
        </p:nvSpPr>
        <p:spPr>
          <a:xfrm>
            <a:off x="4447746" y="1153760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لا، شرب الشاي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4BB11-F297-7BF8-C58C-F19176A9A38F}"/>
              </a:ext>
            </a:extLst>
          </p:cNvPr>
          <p:cNvSpPr txBox="1"/>
          <p:nvPr/>
        </p:nvSpPr>
        <p:spPr>
          <a:xfrm>
            <a:off x="4357817" y="2803097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شرب القهوة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3C81C-E39A-8792-B455-38FFBB506703}"/>
              </a:ext>
            </a:extLst>
          </p:cNvPr>
          <p:cNvSpPr txBox="1"/>
          <p:nvPr/>
        </p:nvSpPr>
        <p:spPr>
          <a:xfrm>
            <a:off x="4447746" y="4452434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في المطعم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8040C-51D4-BBC6-D61F-3809B90B8CCE}"/>
              </a:ext>
            </a:extLst>
          </p:cNvPr>
          <p:cNvSpPr txBox="1"/>
          <p:nvPr/>
        </p:nvSpPr>
        <p:spPr>
          <a:xfrm>
            <a:off x="4447746" y="6137132"/>
            <a:ext cx="248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صالح</a:t>
            </a:r>
            <a:endParaRPr lang="en-AE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8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F5C-1CDF-FE14-2F1E-00D51BE70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49B3DE7-EB27-F220-9B88-EEC049183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69" t="18180" r="54301" b="53560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15165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CC3D-08F2-68C3-3961-520B74A14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6983-2BD4-7F8A-E126-8C69413E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51DDDD6-4040-AE3E-F252-1381890C4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402" t="46440" r="53512" b="15670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10388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509A-B02A-93D8-BD04-76AFF09F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89E4F-5A72-CD58-4C38-07FFDBC01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002049D-D1AE-CAF7-5CCC-B55BC13FF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053" t="18225" r="10552" b="62465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393314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4EF07-5D2B-A513-8635-7831921E7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0B8B-05A4-45E4-5326-782FC7B3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0C9D48D-53AF-E56A-F944-47C8CFBEC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674" t="40625" r="11128" b="32717"/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588519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3FE3-38BF-963B-0032-680A73BA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94F4-1779-9E34-E47F-8D43361C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AE686D8-0BC2-4A24-A103-A60A6AFB8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674" t="67843" r="11128" b="11436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DBC984-D142-C78A-FDC2-EFD7DCA83198}"/>
              </a:ext>
            </a:extLst>
          </p:cNvPr>
          <p:cNvSpPr txBox="1"/>
          <p:nvPr/>
        </p:nvSpPr>
        <p:spPr>
          <a:xfrm>
            <a:off x="7157544" y="2721114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حساء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64FC2-7BEE-E055-564D-68F862149F85}"/>
              </a:ext>
            </a:extLst>
          </p:cNvPr>
          <p:cNvSpPr txBox="1"/>
          <p:nvPr/>
        </p:nvSpPr>
        <p:spPr>
          <a:xfrm>
            <a:off x="6584730" y="3751540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المُشَكَّلةُ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AB3554-1049-D89B-3F2D-4C68500BF38C}"/>
              </a:ext>
            </a:extLst>
          </p:cNvPr>
          <p:cNvSpPr txBox="1"/>
          <p:nvPr/>
        </p:nvSpPr>
        <p:spPr>
          <a:xfrm>
            <a:off x="7861737" y="4774083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سأطلب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9C5AB-ECAB-02AE-7A5B-347E3211490C}"/>
              </a:ext>
            </a:extLst>
          </p:cNvPr>
          <p:cNvSpPr txBox="1"/>
          <p:nvPr/>
        </p:nvSpPr>
        <p:spPr>
          <a:xfrm>
            <a:off x="6195847" y="5784989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الحلوى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11DA69-5FE3-BB64-7A2C-DFF537EB4E38}"/>
              </a:ext>
            </a:extLst>
          </p:cNvPr>
          <p:cNvSpPr txBox="1"/>
          <p:nvPr/>
        </p:nvSpPr>
        <p:spPr>
          <a:xfrm>
            <a:off x="249619" y="2676009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جاهز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525E77-D62E-B1FC-3521-955EE6FA4113}"/>
              </a:ext>
            </a:extLst>
          </p:cNvPr>
          <p:cNvSpPr txBox="1"/>
          <p:nvPr/>
        </p:nvSpPr>
        <p:spPr>
          <a:xfrm>
            <a:off x="407276" y="3751540"/>
            <a:ext cx="1923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المسلوق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9A0714-FFCD-A790-36AA-5A9116F3CF82}"/>
              </a:ext>
            </a:extLst>
          </p:cNvPr>
          <p:cNvSpPr txBox="1"/>
          <p:nvPr/>
        </p:nvSpPr>
        <p:spPr>
          <a:xfrm>
            <a:off x="310053" y="4681960"/>
            <a:ext cx="19233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solidFill>
                  <a:schemeClr val="accent6">
                    <a:lumMod val="50000"/>
                  </a:schemeClr>
                </a:solidFill>
              </a:rPr>
              <a:t>الشاي الأخضر</a:t>
            </a:r>
            <a:endParaRPr lang="en-A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247</Words>
  <Application>Microsoft Macintosh PowerPoint</Application>
  <PresentationFormat>Widescreen</PresentationFormat>
  <Paragraphs>42</Paragraphs>
  <Slides>24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 Learning Outcomes After studying this lesson, the student is expected to be able to: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abeerlak3@gmail.com</dc:creator>
  <cp:lastModifiedBy>Ahmed Alkoud</cp:lastModifiedBy>
  <cp:revision>6</cp:revision>
  <dcterms:created xsi:type="dcterms:W3CDTF">2026-01-17T18:20:27Z</dcterms:created>
  <dcterms:modified xsi:type="dcterms:W3CDTF">2026-02-27T17:06:59Z</dcterms:modified>
</cp:coreProperties>
</file>